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2" r:id="rId7"/>
    <p:sldId id="261" r:id="rId8"/>
    <p:sldId id="264" r:id="rId9"/>
    <p:sldId id="268" r:id="rId10"/>
    <p:sldId id="267" r:id="rId11"/>
    <p:sldId id="265" r:id="rId12"/>
    <p:sldId id="263" r:id="rId13"/>
    <p:sldId id="269" r:id="rId14"/>
  </p:sldIdLst>
  <p:sldSz cx="9144000" cy="6858000" type="screen4x3"/>
  <p:notesSz cx="6858000" cy="9144000"/>
  <p:defaultTex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showPr>
  <p:clrMru>
    <a:srgbClr val="FF0066"/>
  </p:clrMru>
  <p:extLst>
    <p:ext uri="smNativeData">
      <pr:smAppRevision xmlns:pr="pr" xmlns="" dt="1362307505" val="653"/>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outlineViewPr>
    <p:cViewPr>
      <p:scale>
        <a:sx n="303" d="100"/>
        <a:sy n="303" d="100"/>
      </p:scale>
      <p:origin x="0" y="0"/>
    </p:cViewPr>
  </p:outlineViewPr>
  <p:notesTextViewPr>
    <p:cViewPr>
      <p:scale>
        <a:sx n="100" d="100"/>
        <a:sy n="100" d="100"/>
      </p:scale>
      <p:origin x="0" y="0"/>
    </p:cViewPr>
  </p:notesTextViewPr>
  <p:sorterViewPr>
    <p:cViewPr>
      <p:scale>
        <a:sx n="29" d="100"/>
        <a:sy n="29" d="100"/>
      </p:scale>
      <p:origin x="0" y="0"/>
    </p:cViewPr>
  </p:sorterViewPr>
  <p:notesViewPr>
    <p:cSldViewPr>
      <p:cViewPr>
        <p:scale>
          <a:sx n="84" d="100"/>
          <a:sy n="84" d="100"/>
        </p:scale>
        <p:origin x="586" y="306"/>
      </p:cViewPr>
      <p:guideLst/>
    </p:cSldViewPr>
  </p:notesViewPr>
  <p:gridSpacing cx="73477438" cy="734774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оловок слайд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ctrTitle"/>
          </p:nvPr>
        </p:nvSpPr>
        <p:spPr>
          <a:xfrm>
            <a:off x="717550" y="2152650"/>
            <a:ext cx="774954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ПодзаголовокСлайда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ubTitle" idx="1"/>
          </p:nvPr>
        </p:nvSpPr>
        <p:spPr>
          <a:xfrm>
            <a:off x="1363345" y="3874770"/>
            <a:ext cx="6386195" cy="17938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100000"/>
              </a:lnSpc>
              <a:spcBef>
                <a:spcPts val="0"/>
              </a:spcBef>
              <a:spcAft>
                <a:spcPts val="0"/>
              </a:spcAft>
              <a:buNone/>
              <a:tabLst/>
              <a:defRPr lang="ru-RU" sz="3200" b="0" i="0" u="none" strike="noStrike" kern="1" spc="0" baseline="0">
                <a:solidFill>
                  <a:srgbClr val="8C8C8C"/>
                </a:solidFill>
                <a:effectLst/>
                <a:latin typeface="Calibri" pitchFamily="2"/>
                <a:ea typeface="Calibri" pitchFamily="2"/>
                <a:cs typeface="Calibri" pitchFamily="2"/>
              </a:defRPr>
            </a:lvl1pPr>
            <a:lvl2pPr marL="457200" marR="0" indent="0" algn="ctr" defTabSz="914400">
              <a:lnSpc>
                <a:spcPct val="100000"/>
              </a:lnSpc>
              <a:spcBef>
                <a:spcPts val="0"/>
              </a:spcBef>
              <a:spcAft>
                <a:spcPts val="0"/>
              </a:spcAft>
              <a:buNone/>
              <a:tabLst/>
              <a:defRPr lang="ru-RU" sz="2800" b="0" i="0" u="none" strike="noStrike" kern="1" spc="0" baseline="0">
                <a:solidFill>
                  <a:srgbClr val="8C8C8C"/>
                </a:solidFill>
                <a:effectLst/>
                <a:latin typeface="Calibri" pitchFamily="2"/>
                <a:ea typeface="Calibri" pitchFamily="2"/>
                <a:cs typeface="Calibri" pitchFamily="2"/>
              </a:defRPr>
            </a:lvl2pPr>
            <a:lvl3pPr marL="914400" marR="0" indent="0" algn="ctr" defTabSz="914400">
              <a:lnSpc>
                <a:spcPct val="100000"/>
              </a:lnSpc>
              <a:spcBef>
                <a:spcPts val="0"/>
              </a:spcBef>
              <a:spcAft>
                <a:spcPts val="0"/>
              </a:spcAft>
              <a:buNone/>
              <a:tabLst/>
              <a:defRPr lang="ru-RU" sz="2400" b="0" i="0" u="none" strike="noStrike" kern="1" spc="0" baseline="0">
                <a:solidFill>
                  <a:srgbClr val="8C8C8C"/>
                </a:solidFill>
                <a:effectLst/>
                <a:latin typeface="Calibri" pitchFamily="2"/>
                <a:ea typeface="Calibri" pitchFamily="2"/>
                <a:cs typeface="Calibri" pitchFamily="2"/>
              </a:defRPr>
            </a:lvl3pPr>
            <a:lvl4pPr marL="1371600" marR="0" indent="0" algn="ctr" defTabSz="914400">
              <a:lnSpc>
                <a:spcPct val="100000"/>
              </a:lnSpc>
              <a:spcBef>
                <a:spcPts val="0"/>
              </a:spcBef>
              <a:spcAft>
                <a:spcPts val="0"/>
              </a:spcAft>
              <a:buNone/>
              <a:tabLst/>
              <a:defRPr lang="ru-RU" sz="2000" b="0" i="0" u="none" strike="noStrike" kern="1" spc="0" baseline="0">
                <a:solidFill>
                  <a:srgbClr val="8C8C8C"/>
                </a:solidFill>
                <a:effectLst/>
                <a:latin typeface="Calibri" pitchFamily="2"/>
                <a:ea typeface="Calibri" pitchFamily="2"/>
                <a:cs typeface="Calibri" pitchFamily="2"/>
              </a:defRPr>
            </a:lvl4pPr>
            <a:lvl5pPr marL="1828800" marR="0" indent="0" algn="ctr" defTabSz="914400">
              <a:lnSpc>
                <a:spcPct val="100000"/>
              </a:lnSpc>
              <a:spcBef>
                <a:spcPts val="0"/>
              </a:spcBef>
              <a:spcAft>
                <a:spcPts val="0"/>
              </a:spcAft>
              <a:buNone/>
              <a:tabLst/>
              <a:defRPr lang="ru-RU" sz="2000" b="0" i="0" u="none" strike="noStrike" kern="1" spc="0" baseline="0">
                <a:solidFill>
                  <a:srgbClr val="8C8C8C"/>
                </a:solidFill>
                <a:effectLst/>
                <a:latin typeface="Calibri" pitchFamily="2"/>
                <a:ea typeface="Calibri" pitchFamily="2"/>
                <a:cs typeface="Calibri" pitchFamily="2"/>
              </a:defRPr>
            </a:lvl5pPr>
          </a:lstStyle>
          <a:p>
            <a:pPr>
              <a:defRPr/>
            </a:pPr>
            <a:endParaRPr/>
          </a:p>
        </p:txBody>
      </p:sp>
      <p:sp>
        <p:nvSpPr>
          <p:cNvPr id="4"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10F2-BCD2-66E6-9C8B-4AB35EC56A1F}"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5"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6"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36A5-EBD2-66C0-9C8B-1D9578C56A48}"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Заголовок и две колонки, левая колон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4" name="Объект3"/>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o0P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2"/>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5"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3"/>
          </p:nvPr>
        </p:nvSpPr>
        <p:spPr>
          <a:xfrm>
            <a:off x="4735830" y="1578610"/>
            <a:ext cx="39465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6"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523E-70D2-66A4-9C8B-86F11CC56AD3}"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7"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8"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3663-2DD2-66C0-9C8B-DB9578C56A8E}"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Заголовок и две строки, нижняя стро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4" name="Объект3"/>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2"/>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5"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3"/>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6"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5520-6ED2-66A3-9C8B-98F61BC56ACD}"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7"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8"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08E1-AFD2-66FE-9C8B-59AB46C56A0C}"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е строки, верхняя стро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4" name="Объект3"/>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5"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3"/>
          </p:nvPr>
        </p:nvSpPr>
        <p:spPr>
          <a:xfrm>
            <a:off x="430530" y="4018280"/>
            <a:ext cx="82518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6"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6B51-1FD2-669D-9C8B-E9C825C56ABC}"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7"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8"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683F-71D2-669E-9C8B-87CB26C56AD2}"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содержание">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idx="1"/>
          </p:nvPr>
        </p:nvSpPr>
        <p:spPr>
          <a:xfrm>
            <a:off x="430530" y="1578610"/>
            <a:ext cx="82518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4"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2868-26D2-66DE-9C8B-D08B66C56A85}"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5"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6"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Q+BE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2F99-D7D2-66D9-9C8B-218C61C56A74}"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Заголовок и две колонки">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r3gvc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PBgs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1"/>
          </p:nvPr>
        </p:nvSpPr>
        <p:spPr>
          <a:xfrm>
            <a:off x="430530" y="1578610"/>
            <a:ext cx="4018280"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4"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s7Tks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2"/>
          </p:nvPr>
        </p:nvSpPr>
        <p:spPr>
          <a:xfrm>
            <a:off x="4735830" y="1578610"/>
            <a:ext cx="3946525"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5"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RBP0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3F3A-74D2-66C9-9C8B-829C71C56AD7}"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6"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Ta3d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7"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Lak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0646-08D2-66F0-9C8B-FEA548C56AAB}"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7PAI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5F3B-75D2-66A9-9C8B-83FC11C56AD6}"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4"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5"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0ADB-95D2-66FC-9C8B-63A944C56A36}"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0FE9-A7D2-66F9-9C8B-51AC41C56A04}"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3"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4"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5D30-7ED2-66AB-9C8B-88FE13C56ADD}"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Только содержание">
    <p:spTree>
      <p:nvGrpSpPr>
        <p:cNvPr id="1" name=""/>
        <p:cNvGrpSpPr/>
        <p:nvPr/>
      </p:nvGrpSpPr>
      <p:grpSpPr>
        <a:xfrm>
          <a:off x="0" y="0"/>
          <a:ext cx="0" cy="0"/>
          <a:chOff x="0" y="0"/>
          <a:chExt cx="0" cy="0"/>
        </a:xfrm>
      </p:grpSpPr>
      <p:sp>
        <p:nvSpPr>
          <p:cNvPr id="2"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p:nvPr>
        </p:nvSpPr>
        <p:spPr>
          <a:xfrm>
            <a:off x="430530" y="287020"/>
            <a:ext cx="8251825" cy="58121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3"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3EBB-F5D2-66C8-9C8B-039D70C56A56}"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4"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5"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5406-48D2-66A2-9C8B-BEF71AC56AEB}"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Заголовок и две строки">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1"/>
          </p:nvPr>
        </p:nvSpPr>
        <p:spPr>
          <a:xfrm>
            <a:off x="430530" y="1578610"/>
            <a:ext cx="82518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4"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2"/>
          </p:nvPr>
        </p:nvSpPr>
        <p:spPr>
          <a:xfrm>
            <a:off x="430530" y="4018280"/>
            <a:ext cx="82518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5"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2ED3-9DD2-66D8-9C8B-6B8D60C56A3E}"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6"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7"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464C-02D2-66B0-9C8B-F4E508C56AA1}"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ласти содержания">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1"/>
          </p:nvPr>
        </p:nvSpPr>
        <p:spPr>
          <a:xfrm>
            <a:off x="430530" y="1578610"/>
            <a:ext cx="4018280"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4"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t3P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5" name="Объект4"/>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3"/>
          </p:nvPr>
        </p:nvSpPr>
        <p:spPr>
          <a:xfrm>
            <a:off x="430530" y="4018280"/>
            <a:ext cx="401828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6" name="Объект3"/>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4"/>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7"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409F-D1D2-66B6-9C8B-27E30EC56A72}"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8"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YsP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9"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610F-41D2-6697-9C8B-B7C22FC56AE2}"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Заголовок и две колонки, правая колонка разделена">
    <p:spTree>
      <p:nvGrpSpPr>
        <p:cNvPr id="1" name=""/>
        <p:cNvGrpSpPr/>
        <p:nvPr/>
      </p:nvGrpSpPr>
      <p:grpSpPr>
        <a:xfrm>
          <a:off x="0" y="0"/>
          <a:ext cx="0" cy="0"/>
          <a:chOff x="0" y="0"/>
          <a:chExt cx="0" cy="0"/>
        </a:xfrm>
      </p:grpSpPr>
      <p:sp>
        <p:nvSpPr>
          <p:cNvPr id="2" name="ЗаголовокСлайда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Wj/v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30530" y="287020"/>
            <a:ext cx="8251825" cy="11480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endParaRPr/>
          </a:p>
        </p:txBody>
      </p:sp>
      <p:sp>
        <p:nvSpPr>
          <p:cNvPr id="3" name="Объект1"/>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half" idx="1"/>
          </p:nvPr>
        </p:nvSpPr>
        <p:spPr>
          <a:xfrm>
            <a:off x="430530" y="1578610"/>
            <a:ext cx="4018280" cy="452056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endParaRPr/>
          </a:p>
        </p:txBody>
      </p:sp>
      <p:sp>
        <p:nvSpPr>
          <p:cNvPr id="4" name="Объект3"/>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v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2"/>
          </p:nvPr>
        </p:nvSpPr>
        <p:spPr>
          <a:xfrm>
            <a:off x="4735830" y="1578610"/>
            <a:ext cx="3946525" cy="21526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5" name="Объект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sz="quarter" idx="3"/>
          </p:nvPr>
        </p:nvSpPr>
        <p:spPr>
          <a:xfrm>
            <a:off x="4735830" y="4018280"/>
            <a:ext cx="394652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a:defRPr/>
            </a:pPr>
            <a:endParaRPr/>
          </a:p>
        </p:txBody>
      </p:sp>
      <p:sp>
        <p:nvSpPr>
          <p:cNvPr id="6"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D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1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3D94-DAD2-66CB-9C8B-2C9E73C56A79}"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7"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v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1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8"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ihmv4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1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19E3-ADD2-66EF-9C8B-5BBA57C56A0E}"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DCDB"/>
        </a:solidFill>
        <a:effectLst/>
      </p:bgPr>
    </p:bg>
    <p:spTree>
      <p:nvGrpSpPr>
        <p:cNvPr id="1" name=""/>
        <p:cNvGrpSpPr/>
        <p:nvPr/>
      </p:nvGrpSpPr>
      <p:grpSpPr>
        <a:xfrm>
          <a:off x="0" y="0"/>
          <a:ext cx="0" cy="0"/>
          <a:chOff x="0" y="0"/>
          <a:chExt cx="0" cy="0"/>
        </a:xfrm>
      </p:grpSpPr>
      <p:pic>
        <p:nvPicPr>
          <p:cNvPr id="2" name="Рисунок 12" descr="Безымянный4.png"/>
          <p:cNvPicPr>
            <a:picLocks noChangeAspect="1"/>
            <a:extLst>
              <a:ext uri="smNativeData">
                <pr:smNativeData xmlns:pr="pr" xmlns="" val="SMDATA_12_sSkzU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IAAAD///8AAAAAAAAAAAAAAAAAAAAAAAAAAABkAAAAZAAAAAAAAAAXAAAAFAAAAAAAAAAAAAAA/38AAP9/AAAAAAAACQAAAAQAAAAAAAAADAAAABAAAAAAAAAAAAAAAAAAAAAAAAAAHgAAAGgAAAAAAAAAAAAAAAAAAAAAAAAAAAAAABAnAAAQJwAAAAAAAAAAAAAAAAAAAAAAAAAAAAAAAAAAAAAAAAAAAAAUAAAAAAAAAMDA/wAAAAAAZAAAADIAAAAAAAAAZAAAAAAAAAB/f38AAQAAAB8AAABUAAAA////AP///wEAAAAAAAAAAAAAAAAAAAAAAAAAAAAAAAAAAAAAAAAAAAAAAAB/f38A7uzhA8zMzADAwP8Af39/AAAAAAAAAAAAAAAAAP///wD///8A"/>
              </a:ext>
            </a:extLst>
          </p:cNvPicPr>
          <p:nvPr/>
        </p:nvPicPr>
        <p:blipFill>
          <a:blip r:embed="rId14" cstate="print">
            <a:clrChange>
              <a:clrFrom>
                <a:srgbClr val="FFFFFF"/>
              </a:clrFrom>
              <a:clrTo>
                <a:srgbClr val="FFFFFF">
                  <a:alpha val="0"/>
                </a:srgbClr>
              </a:clrTo>
            </a:clrChange>
          </a:blip>
          <a:stretch>
            <a:fillRect/>
          </a:stretch>
        </p:blipFill>
        <p:spPr>
          <a:xfrm>
            <a:off x="0" y="5233035"/>
            <a:ext cx="1153160" cy="1624965"/>
          </a:xfrm>
          <a:prstGeom prst="rect">
            <a:avLst/>
          </a:prstGeom>
          <a:noFill/>
          <a:ln w="9525" cap="flat" cmpd="sng" algn="ctr">
            <a:noFill/>
            <a:prstDash val="solid"/>
            <a:miter lim="800000"/>
            <a:headEnd type="none" w="med" len="med"/>
            <a:tailEnd type="none" w="med" len="med"/>
          </a:ln>
          <a:effectLst/>
        </p:spPr>
      </p:pic>
      <p:pic>
        <p:nvPicPr>
          <p:cNvPr id="3" name="Рисунок 11" descr="8cd627d3af7a.jpg"/>
          <p:cNvPicPr>
            <a:picLocks noChangeAspect="1"/>
            <a:extLst>
              <a:ext uri="smNativeData">
                <pr:smNativeData xmlns:pr="pr" xmlns="" val="SMDATA_12_sSkzU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IAAAD///8AAAAAAAAAAAAAAAAAAAAAAAAAAABkAAAAZAAAAAAAAAAXAAAAFAAAAAAAAAAAAAAA/38AAP9/AAAAAAAACQAAAAQAAAAAAAAADAAAABAAAAAAAAAAAAAAAAAAAAAAAAAAHgAAAGgAAAAAAAAAAAAAAAAAAAAAAAAAAAAAABAnAAAQJwAAAAAAAAAAAAAAAAAAAAAAAAAAAAAAAAAAAAAAAAAAAAAUAAAAAAAAAMDA/wAAAAAAZAAAADIAAAAAAAAAZAAAAAAAAAB/f38AAQAAAB8AAABUAAAA////AP///wEAAAAAAAAAAAAAAAAAAAAAAAAAAAAAAAAAAAAAAAAAAAAAAAB/f38A7uzhA8zMzADAwP8Af39/AAAAAAAAAAAAAAAAAP///wD///8A"/>
              </a:ext>
            </a:extLst>
          </p:cNvPicPr>
          <p:nvPr/>
        </p:nvPicPr>
        <p:blipFill>
          <a:blip r:embed="rId15" cstate="print">
            <a:clrChange>
              <a:clrFrom>
                <a:srgbClr val="FFFFFF"/>
              </a:clrFrom>
              <a:clrTo>
                <a:srgbClr val="FFFFFF">
                  <a:alpha val="0"/>
                </a:srgbClr>
              </a:clrTo>
            </a:clrChange>
          </a:blip>
          <a:stretch>
            <a:fillRect/>
          </a:stretch>
        </p:blipFill>
        <p:spPr>
          <a:xfrm>
            <a:off x="7832090" y="5412740"/>
            <a:ext cx="1311910" cy="1445260"/>
          </a:xfrm>
          <a:prstGeom prst="rect">
            <a:avLst/>
          </a:prstGeom>
          <a:noFill/>
          <a:ln w="9525" cap="flat" cmpd="sng" algn="ctr">
            <a:noFill/>
            <a:prstDash val="solid"/>
            <a:miter lim="800000"/>
            <a:headEnd type="none" w="med" len="med"/>
            <a:tailEnd type="none" w="med" len="med"/>
          </a:ln>
          <a:effectLst/>
        </p:spPr>
      </p:pic>
      <p:sp>
        <p:nvSpPr>
          <p:cNvPr id="4" name="Заголовок 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ZTs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title"/>
          </p:nvPr>
        </p:nvSpPr>
        <p:spPr>
          <a:xfrm>
            <a:off x="457200" y="274955"/>
            <a:ext cx="8229600" cy="11430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ctr" defTabSz="914400">
              <a:lnSpc>
                <a:spcPct val="100000"/>
              </a:lnSpc>
              <a:spcBef>
                <a:spcPts val="0"/>
              </a:spcBef>
              <a:spcAft>
                <a:spcPts val="0"/>
              </a:spcAft>
              <a:buNone/>
              <a:tabLst/>
              <a:defRPr lang="ru-RU" sz="44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marL="0" marR="0" indent="0" algn="ctr" defTabSz="914400">
              <a:lnSpc>
                <a:spcPct val="100000"/>
              </a:lnSpc>
              <a:spcBef>
                <a:spcPts val="0"/>
              </a:spcBef>
              <a:spcAft>
                <a:spcPts val="0"/>
              </a:spcAft>
              <a:buNone/>
              <a:tabLst/>
              <a:defRPr lang="ru-RU" sz="4400" b="0" i="0" u="none" strike="noStrike" kern="1" spc="0" baseline="0">
                <a:solidFill>
                  <a:schemeClr val="tx1"/>
                </a:solidFill>
                <a:latin typeface="Calibri" pitchFamily="2"/>
                <a:ea typeface="Calibri" pitchFamily="2"/>
                <a:cs typeface="Calibri" pitchFamily="2"/>
              </a:defRPr>
            </a:pPr>
            <a:r>
              <a:t>Образец заголовка</a:t>
            </a:r>
          </a:p>
        </p:txBody>
      </p:sp>
      <p:sp>
        <p:nvSpPr>
          <p:cNvPr id="5" name="Текст 2"/>
          <p:cNvSpPr>
            <a:spLocks noGrp="1" noChangeArrowheads="1"/>
            <a:extLst>
              <a:ext uri="smNativeData">
                <pr:smNativeData xmlns:pr="pr" xmlns="" val="SMDATA_11_sSkzU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YT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body" idx="1"/>
          </p:nvPr>
        </p:nvSpPr>
        <p:spPr>
          <a:xfrm>
            <a:off x="457200" y="1600200"/>
            <a:ext cx="8229600" cy="45262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342900" marR="0" indent="-342900" algn="l" defTabSz="914400">
              <a:lnSpc>
                <a:spcPct val="100000"/>
              </a:lnSpc>
              <a:spcBef>
                <a:spcPts val="0"/>
              </a:spcBef>
              <a:spcAft>
                <a:spcPts val="0"/>
              </a:spcAft>
              <a:buClrTx/>
              <a:buSzTx/>
              <a:buFont typeface="Arial" pitchFamily="2"/>
              <a:buChar char="•"/>
              <a:tabLst/>
              <a:defRPr lang="ru-RU" sz="3200" b="0" i="0" u="none" strike="noStrike" kern="1" spc="0" baseline="0">
                <a:solidFill>
                  <a:schemeClr val="tx1"/>
                </a:solidFill>
                <a:effectLst/>
                <a:latin typeface="Calibri" pitchFamily="2"/>
                <a:ea typeface="Calibri" pitchFamily="2"/>
                <a:cs typeface="Calibri" pitchFamily="2"/>
              </a:defRPr>
            </a:lvl1pPr>
            <a:lvl2pPr marL="742950" marR="0" indent="-285750" algn="l" defTabSz="914400">
              <a:lnSpc>
                <a:spcPct val="100000"/>
              </a:lnSpc>
              <a:spcBef>
                <a:spcPts val="0"/>
              </a:spcBef>
              <a:spcAft>
                <a:spcPts val="0"/>
              </a:spcAft>
              <a:buClrTx/>
              <a:buSzTx/>
              <a:buFont typeface="Arial" pitchFamily="2"/>
              <a:buChar char="–"/>
              <a:tabLst/>
              <a:defRPr lang="ru-RU" sz="2800" b="0" i="0" u="none" strike="noStrike" kern="1" spc="0" baseline="0">
                <a:solidFill>
                  <a:schemeClr val="tx1"/>
                </a:solidFill>
                <a:effectLst/>
                <a:latin typeface="Calibri" pitchFamily="2"/>
                <a:ea typeface="Calibri" pitchFamily="2"/>
                <a:cs typeface="Calibri" pitchFamily="2"/>
              </a:defRPr>
            </a:lvl2pPr>
            <a:lvl3pPr marL="1143000" marR="0" indent="-228600" algn="l" defTabSz="914400">
              <a:lnSpc>
                <a:spcPct val="100000"/>
              </a:lnSpc>
              <a:spcBef>
                <a:spcPts val="0"/>
              </a:spcBef>
              <a:spcAft>
                <a:spcPts val="0"/>
              </a:spcAft>
              <a:buClrTx/>
              <a:buSzTx/>
              <a:buFont typeface="Arial" pitchFamily="2"/>
              <a:buChar char="•"/>
              <a:tabLst/>
              <a:defRPr lang="ru-RU" sz="2400" b="0" i="0" u="none" strike="noStrike" kern="1" spc="0" baseline="0">
                <a:solidFill>
                  <a:schemeClr val="tx1"/>
                </a:solidFill>
                <a:effectLst/>
                <a:latin typeface="Calibri" pitchFamily="2"/>
                <a:ea typeface="Calibri" pitchFamily="2"/>
                <a:cs typeface="Calibri" pitchFamily="2"/>
              </a:defRPr>
            </a:lvl3pPr>
            <a:lvl4pPr marL="1600200" marR="0" indent="-228600" algn="l" defTabSz="914400">
              <a:lnSpc>
                <a:spcPct val="100000"/>
              </a:lnSpc>
              <a:spcBef>
                <a:spcPts val="0"/>
              </a:spcBef>
              <a:spcAft>
                <a:spcPts val="0"/>
              </a:spcAft>
              <a:buClrTx/>
              <a:buSzTx/>
              <a:buFont typeface="Arial" pitchFamily="2"/>
              <a:buChar char="–"/>
              <a:tabLst/>
              <a:defRPr lang="ru-RU" sz="2000" b="0" i="0" u="none" strike="noStrike" kern="1" spc="0" baseline="0">
                <a:solidFill>
                  <a:schemeClr val="tx1"/>
                </a:solidFill>
                <a:effectLst/>
                <a:latin typeface="Calibri" pitchFamily="2"/>
                <a:ea typeface="Calibri" pitchFamily="2"/>
                <a:cs typeface="Calibri" pitchFamily="2"/>
              </a:defRPr>
            </a:lvl4pPr>
            <a:lvl5pPr marL="2057400" marR="0" indent="-228600" algn="l" defTabSz="914400">
              <a:lnSpc>
                <a:spcPct val="100000"/>
              </a:lnSpc>
              <a:spcBef>
                <a:spcPts val="0"/>
              </a:spcBef>
              <a:spcAft>
                <a:spcPts val="0"/>
              </a:spcAft>
              <a:buClrTx/>
              <a:buSzTx/>
              <a:buFont typeface="Arial" pitchFamily="2"/>
              <a:buChar char="»"/>
              <a:tabLst/>
              <a:defRPr lang="ru-RU" sz="2000" b="0" i="0" u="none" strike="noStrike" kern="1" spc="0" baseline="0">
                <a:solidFill>
                  <a:schemeClr val="tx1"/>
                </a:solidFill>
                <a:effectLst/>
                <a:latin typeface="Calibri" pitchFamily="2"/>
                <a:ea typeface="Calibri" pitchFamily="2"/>
                <a:cs typeface="Calibri" pitchFamily="2"/>
              </a:defRPr>
            </a:lvl5pPr>
          </a:lstStyle>
          <a:p>
            <a:pPr marL="342900" marR="0" indent="-342900" algn="l" defTabSz="914400">
              <a:lnSpc>
                <a:spcPct val="100000"/>
              </a:lnSpc>
              <a:spcBef>
                <a:spcPts val="0"/>
              </a:spcBef>
              <a:spcAft>
                <a:spcPts val="0"/>
              </a:spcAft>
              <a:buClrTx/>
              <a:buSzTx/>
              <a:buFont typeface="Arial" pitchFamily="2"/>
              <a:buChar char="•"/>
              <a:tabLst/>
              <a:defRPr lang="ru-RU" sz="3200" b="0" i="0" u="none" strike="noStrike" kern="1" spc="0" baseline="0">
                <a:solidFill>
                  <a:schemeClr val="tx1"/>
                </a:solidFill>
                <a:latin typeface="Calibri" pitchFamily="2"/>
                <a:ea typeface="Calibri" pitchFamily="2"/>
                <a:cs typeface="Calibri" pitchFamily="2"/>
              </a:defRPr>
            </a:pPr>
            <a:r>
              <a:t>Образец текста</a:t>
            </a:r>
          </a:p>
          <a:p>
            <a:pPr marL="742950" marR="0" lvl="1" indent="-285750" algn="l" defTabSz="914400">
              <a:lnSpc>
                <a:spcPct val="100000"/>
              </a:lnSpc>
              <a:spcBef>
                <a:spcPts val="0"/>
              </a:spcBef>
              <a:spcAft>
                <a:spcPts val="0"/>
              </a:spcAft>
              <a:buClrTx/>
              <a:buSzTx/>
              <a:buFont typeface="Arial" pitchFamily="2"/>
              <a:buChar char="–"/>
              <a:tabLst/>
              <a:defRPr lang="ru-RU" sz="2800" b="0" i="0" u="none" strike="noStrike" kern="1" spc="0" baseline="0">
                <a:solidFill>
                  <a:schemeClr val="tx1"/>
                </a:solidFill>
                <a:latin typeface="Calibri" pitchFamily="2"/>
                <a:ea typeface="Calibri" pitchFamily="2"/>
                <a:cs typeface="Calibri" pitchFamily="2"/>
              </a:defRPr>
            </a:pPr>
            <a:r>
              <a:t>Второй уровень</a:t>
            </a:r>
          </a:p>
          <a:p>
            <a:pPr marL="1143000" marR="0" lvl="2" indent="-228600" algn="l" defTabSz="914400">
              <a:lnSpc>
                <a:spcPct val="100000"/>
              </a:lnSpc>
              <a:spcBef>
                <a:spcPts val="0"/>
              </a:spcBef>
              <a:spcAft>
                <a:spcPts val="0"/>
              </a:spcAft>
              <a:buClrTx/>
              <a:buSzTx/>
              <a:buFont typeface="Arial" pitchFamily="2"/>
              <a:buChar char="•"/>
              <a:tabLst/>
              <a:defRPr lang="ru-RU" sz="2400" b="0" i="0" u="none" strike="noStrike" kern="1" spc="0" baseline="0">
                <a:solidFill>
                  <a:schemeClr val="tx1"/>
                </a:solidFill>
                <a:latin typeface="Calibri" pitchFamily="2"/>
                <a:ea typeface="Calibri" pitchFamily="2"/>
                <a:cs typeface="Calibri" pitchFamily="2"/>
              </a:defRPr>
            </a:pPr>
            <a:r>
              <a:t>Третий уровень</a:t>
            </a:r>
          </a:p>
          <a:p>
            <a:pPr marL="1600200" marR="0" lvl="3" indent="-228600" algn="l" defTabSz="914400">
              <a:lnSpc>
                <a:spcPct val="100000"/>
              </a:lnSpc>
              <a:spcBef>
                <a:spcPts val="0"/>
              </a:spcBef>
              <a:spcAft>
                <a:spcPts val="0"/>
              </a:spcAft>
              <a:buClrTx/>
              <a:buSzTx/>
              <a:buFont typeface="Arial" pitchFamily="2"/>
              <a:buChar char="–"/>
              <a:tabLst/>
              <a:defRPr lang="ru-RU" sz="2000" b="0" i="0" u="none" strike="noStrike" kern="1" spc="0" baseline="0">
                <a:solidFill>
                  <a:schemeClr val="tx1"/>
                </a:solidFill>
                <a:latin typeface="Calibri" pitchFamily="2"/>
                <a:ea typeface="Calibri" pitchFamily="2"/>
                <a:cs typeface="Calibri" pitchFamily="2"/>
              </a:defRPr>
            </a:pPr>
            <a:r>
              <a:t>Четвертый уровень</a:t>
            </a:r>
          </a:p>
          <a:p>
            <a:pPr marL="2057400" marR="0" lvl="4" indent="-228600" algn="l" defTabSz="914400">
              <a:lnSpc>
                <a:spcPct val="100000"/>
              </a:lnSpc>
              <a:spcBef>
                <a:spcPts val="0"/>
              </a:spcBef>
              <a:spcAft>
                <a:spcPts val="0"/>
              </a:spcAft>
              <a:buClrTx/>
              <a:buSzTx/>
              <a:buFont typeface="Arial" pitchFamily="2"/>
              <a:buChar char="»"/>
              <a:tabLst/>
              <a:defRPr lang="ru-RU" sz="2000" b="0" i="0" u="none" strike="noStrike" kern="1" spc="0" baseline="0">
                <a:solidFill>
                  <a:schemeClr val="tx1"/>
                </a:solidFill>
                <a:latin typeface="Calibri" pitchFamily="2"/>
                <a:ea typeface="Calibri" pitchFamily="2"/>
                <a:cs typeface="Calibri" pitchFamily="2"/>
              </a:defRPr>
            </a:pPr>
            <a:r>
              <a:t>Пятый уровень</a:t>
            </a:r>
          </a:p>
        </p:txBody>
      </p:sp>
      <p:sp>
        <p:nvSpPr>
          <p:cNvPr id="6" name="Дата 3"/>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dt" sz="half" idx="2"/>
          </p:nvPr>
        </p:nvSpPr>
        <p:spPr>
          <a:xfrm>
            <a:off x="457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4791-DFD2-66B1-9C8B-29E409C56A7C}" type="datetime1">
              <a:rPr/>
              <a:pPr marL="0" marR="0" indent="0" algn="l"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sp>
        <p:nvSpPr>
          <p:cNvPr id="7" name="Нижний колонтитул 4"/>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ftr" sz="quarter" idx="3"/>
          </p:nvPr>
        </p:nvSpPr>
        <p:spPr>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marL="0" marR="0" indent="0" algn="ct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endParaRPr/>
          </a:p>
        </p:txBody>
      </p:sp>
      <p:sp>
        <p:nvSpPr>
          <p:cNvPr id="8" name="Номер слайда 5"/>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
              </a:ext>
            </a:extLst>
          </p:cNvSpPr>
          <p:nvPr>
            <p:ph type="sldNum" sz="quarter" idx="4"/>
          </p:nvPr>
        </p:nvSpPr>
        <p:spPr>
          <a:xfrm>
            <a:off x="6553200" y="6356350"/>
            <a:ext cx="2133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a:lstStyle>
          <a:p>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fld id="{3F333B80-CED2-66CD-9C8B-389875C56A6D}" type="slidenum">
              <a:rPr/>
              <a:pPr marL="0" marR="0" indent="0" algn="r" defTabSz="914400">
                <a:lnSpc>
                  <a:spcPct val="100000"/>
                </a:lnSpc>
                <a:spcBef>
                  <a:spcPts val="0"/>
                </a:spcBef>
                <a:spcAft>
                  <a:spcPts val="0"/>
                </a:spcAft>
                <a:buNone/>
                <a:tabLst/>
                <a:defRPr lang="ru-RU" sz="1200" b="0" i="0" u="none" strike="noStrike" kern="1" spc="0" baseline="0">
                  <a:solidFill>
                    <a:srgbClr val="8C8C8C"/>
                  </a:solidFill>
                  <a:latin typeface="Calibri" pitchFamily="2"/>
                  <a:ea typeface="Calibri" pitchFamily="2"/>
                  <a:cs typeface="Calibri" pitchFamily="2"/>
                </a:defRPr>
              </a:pPr>
              <a:t>‹#›</a:t>
            </a:fld>
            <a:endParaRPr/>
          </a:p>
        </p:txBody>
      </p:sp>
      <p:pic>
        <p:nvPicPr>
          <p:cNvPr id="9" name="Рисунок 7" descr="5ebc5b5c72d7.png"/>
          <p:cNvPicPr>
            <a:picLocks noChangeAspect="1"/>
            <a:extLst>
              <a:ext uri="smNativeData">
                <pr:smNativeData xmlns:pr="pr" xmlns="" val="SMDATA_12_sSkzU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P///wEAAAAAAAAAAAAAAAAAAAAAAAAAAAAAAAAAAAAAAAAAAAAAAAB/f38A7uzhA8zMzADAwP8Af39/AAAAAAAAAAAAAAAAAP///wAAAAAA"/>
              </a:ext>
            </a:extLst>
          </p:cNvPicPr>
          <p:nvPr/>
        </p:nvPicPr>
        <p:blipFill>
          <a:blip r:embed="rId16" cstate="print"/>
          <a:stretch>
            <a:fillRect/>
          </a:stretch>
        </p:blipFill>
        <p:spPr>
          <a:xfrm>
            <a:off x="0" y="0"/>
            <a:ext cx="4211320" cy="864870"/>
          </a:xfrm>
          <a:prstGeom prst="rect">
            <a:avLst/>
          </a:prstGeom>
          <a:noFill/>
          <a:ln w="9525" cap="flat" cmpd="sng" algn="ctr">
            <a:noFill/>
            <a:prstDash val="solid"/>
            <a:miter lim="800000"/>
            <a:headEnd type="none" w="med" len="med"/>
            <a:tailEnd type="none" w="med" len="med"/>
          </a:ln>
          <a:effectLst/>
        </p:spPr>
      </p:pic>
      <p:pic>
        <p:nvPicPr>
          <p:cNvPr id="10" name="Рисунок 8" descr="5ebc5b5c72d7.png"/>
          <p:cNvPicPr>
            <a:picLocks noChangeAspect="1"/>
            <a:extLst>
              <a:ext uri="smNativeData">
                <pr:smNativeData xmlns:pr="pr" xmlns="" val="SMDATA_12_sSkzU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P///wEAAAAAAAAAAAAAAAAAAAAAAAAAAAAAAAAAAAAAAAAAAAAAAAB/f38A7uzhA8zMzADAwP8Af39/AAAAAAAAAAAAAAAAAP///wAAAAAA"/>
              </a:ext>
            </a:extLst>
          </p:cNvPicPr>
          <p:nvPr/>
        </p:nvPicPr>
        <p:blipFill>
          <a:blip r:embed="rId16" cstate="print"/>
          <a:stretch>
            <a:fillRect/>
          </a:stretch>
        </p:blipFill>
        <p:spPr>
          <a:xfrm>
            <a:off x="4140200" y="0"/>
            <a:ext cx="4211320" cy="864870"/>
          </a:xfrm>
          <a:prstGeom prst="rect">
            <a:avLst/>
          </a:prstGeom>
          <a:noFill/>
          <a:ln w="9525" cap="flat" cmpd="sng" algn="ctr">
            <a:noFill/>
            <a:prstDash val="solid"/>
            <a:miter lim="800000"/>
            <a:headEnd type="none" w="med" len="med"/>
            <a:tailEnd type="none" w="med" len="med"/>
          </a:ln>
          <a:effectLst/>
        </p:spPr>
      </p:pic>
      <p:pic>
        <p:nvPicPr>
          <p:cNvPr id="11" name="Рисунок 9" descr="5ebc5b5c72d7.png"/>
          <p:cNvPicPr>
            <a:picLocks noChangeAspect="1"/>
            <a:extLst>
              <a:ext uri="smNativeData">
                <pr:smNativeData xmlns:pr="pr" xmlns="" val="SMDATA_12_sSkzU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BjHwAAAAAAAAAAAABkAAAAZAAAAAAAAAAXAAAAFAAAAAAAAAAAAAAA/38AAP9/AAAAAAAACQAAAAQAAAAAAAAADAAAABAAAAAAAAAAAAAAAAAAAAAAAAAAHgAAAGgAAAAAAAAAAAAAAAAAAAAAAAAAAAAAABAnAAAQJwAAAAAAAAAAAAAAAAAAAAAAAAAAAAAAAAAAAAAAAAAAAAAUAAAAAAAAAMDA/wAAAAAAZAAAADIAAAAAAAAAZAAAAAAAAAB/f38ACgAAAB8AAABUAAAA////AP///wEAAAAAAAAAAAAAAAAAAAAAAAAAAAAAAAAAAAAAAAAAAAAAAAB/f38A7uzhA8zMzADAwP8Af39/AAAAAAAAAAAAAAAAAP///wAAAAAA"/>
              </a:ext>
            </a:extLst>
          </p:cNvPicPr>
          <p:nvPr/>
        </p:nvPicPr>
        <p:blipFill>
          <a:blip r:embed="rId16" cstate="print"/>
          <a:srcRect r="80350"/>
          <a:stretch>
            <a:fillRect/>
          </a:stretch>
        </p:blipFill>
        <p:spPr>
          <a:xfrm>
            <a:off x="8316595" y="0"/>
            <a:ext cx="827405" cy="864870"/>
          </a:xfrm>
          <a:prstGeom prst="rect">
            <a:avLst/>
          </a:prstGeom>
          <a:noFill/>
          <a:ln w="9525" cap="flat" cmpd="sng" algn="ctr">
            <a:noFill/>
            <a:prstDash val="solid"/>
            <a:miter lim="800000"/>
            <a:headEnd type="none" w="med" len="med"/>
            <a:tailEnd type="none" w="med" len="me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marR="0" indent="0" algn="ctr" defTabSz="914400">
        <a:lnSpc>
          <a:spcPct val="100000"/>
        </a:lnSpc>
        <a:spcBef>
          <a:spcPts val="0"/>
        </a:spcBef>
        <a:spcAft>
          <a:spcPts val="0"/>
        </a:spcAft>
        <a:buNone/>
        <a:tabLst/>
        <a:defRPr lang="ru-RU" sz="44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p:titleStyle>
    <p:bodyStyle>
      <a:lvl1pPr marL="342900" marR="0" indent="-342900" algn="l" defTabSz="914400">
        <a:lnSpc>
          <a:spcPct val="100000"/>
        </a:lnSpc>
        <a:spcBef>
          <a:spcPts val="0"/>
        </a:spcBef>
        <a:spcAft>
          <a:spcPts val="0"/>
        </a:spcAft>
        <a:buClrTx/>
        <a:buSzTx/>
        <a:buFont typeface="Arial" pitchFamily="2"/>
        <a:buChar char="•"/>
        <a:tabLst/>
        <a:defRPr lang="ru-RU" sz="3200" b="0" i="0" u="none" strike="noStrike" kern="1" spc="0" baseline="0">
          <a:solidFill>
            <a:schemeClr val="tx1"/>
          </a:solidFill>
          <a:effectLst/>
          <a:latin typeface="Calibri" pitchFamily="2"/>
          <a:ea typeface="Calibri" pitchFamily="2"/>
          <a:cs typeface="Calibri" pitchFamily="2"/>
        </a:defRPr>
      </a:lvl1pPr>
      <a:lvl2pPr marL="742950" marR="0" indent="-285750" algn="l" defTabSz="914400">
        <a:lnSpc>
          <a:spcPct val="100000"/>
        </a:lnSpc>
        <a:spcBef>
          <a:spcPts val="0"/>
        </a:spcBef>
        <a:spcAft>
          <a:spcPts val="0"/>
        </a:spcAft>
        <a:buClrTx/>
        <a:buSzTx/>
        <a:buFont typeface="Arial" pitchFamily="2"/>
        <a:buChar char="–"/>
        <a:tabLst/>
        <a:defRPr lang="ru-RU" sz="2800" b="0" i="0" u="none" strike="noStrike" kern="1" spc="0" baseline="0">
          <a:solidFill>
            <a:schemeClr val="tx1"/>
          </a:solidFill>
          <a:effectLst/>
          <a:latin typeface="Calibri" pitchFamily="2"/>
          <a:ea typeface="Calibri" pitchFamily="2"/>
          <a:cs typeface="Calibri" pitchFamily="2"/>
        </a:defRPr>
      </a:lvl2pPr>
      <a:lvl3pPr marL="1143000" marR="0" indent="-228600" algn="l" defTabSz="914400">
        <a:lnSpc>
          <a:spcPct val="100000"/>
        </a:lnSpc>
        <a:spcBef>
          <a:spcPts val="0"/>
        </a:spcBef>
        <a:spcAft>
          <a:spcPts val="0"/>
        </a:spcAft>
        <a:buClrTx/>
        <a:buSzTx/>
        <a:buFont typeface="Arial" pitchFamily="2"/>
        <a:buChar char="•"/>
        <a:tabLst/>
        <a:defRPr lang="ru-RU" sz="2400" b="0" i="0" u="none" strike="noStrike" kern="1" spc="0" baseline="0">
          <a:solidFill>
            <a:schemeClr val="tx1"/>
          </a:solidFill>
          <a:effectLst/>
          <a:latin typeface="Calibri" pitchFamily="2"/>
          <a:ea typeface="Calibri" pitchFamily="2"/>
          <a:cs typeface="Calibri" pitchFamily="2"/>
        </a:defRPr>
      </a:lvl3pPr>
      <a:lvl4pPr marL="1600200" marR="0" indent="-228600" algn="l" defTabSz="914400">
        <a:lnSpc>
          <a:spcPct val="100000"/>
        </a:lnSpc>
        <a:spcBef>
          <a:spcPts val="0"/>
        </a:spcBef>
        <a:spcAft>
          <a:spcPts val="0"/>
        </a:spcAft>
        <a:buClrTx/>
        <a:buSzTx/>
        <a:buFont typeface="Arial" pitchFamily="2"/>
        <a:buChar char="–"/>
        <a:tabLst/>
        <a:defRPr lang="ru-RU" sz="2000" b="0" i="0" u="none" strike="noStrike" kern="1" spc="0" baseline="0">
          <a:solidFill>
            <a:schemeClr val="tx1"/>
          </a:solidFill>
          <a:effectLst/>
          <a:latin typeface="Calibri" pitchFamily="2"/>
          <a:ea typeface="Calibri" pitchFamily="2"/>
          <a:cs typeface="Calibri" pitchFamily="2"/>
        </a:defRPr>
      </a:lvl4pPr>
      <a:lvl5pPr marL="2057400" marR="0" indent="-228600" algn="l" defTabSz="914400">
        <a:lnSpc>
          <a:spcPct val="100000"/>
        </a:lnSpc>
        <a:spcBef>
          <a:spcPts val="0"/>
        </a:spcBef>
        <a:spcAft>
          <a:spcPts val="0"/>
        </a:spcAft>
        <a:buClrTx/>
        <a:buSzTx/>
        <a:buFont typeface="Arial" pitchFamily="2"/>
        <a:buChar char="»"/>
        <a:tabLst/>
        <a:defRPr lang="ru-RU" sz="2000" b="0" i="0" u="none" strike="noStrike" kern="1" spc="0" baseline="0">
          <a:solidFill>
            <a:schemeClr val="tx1"/>
          </a:solidFill>
          <a:effectLst/>
          <a:latin typeface="Calibri" pitchFamily="2"/>
          <a:ea typeface="Calibri" pitchFamily="2"/>
          <a:cs typeface="Calibri" pitchFamily="2"/>
        </a:defRPr>
      </a:lvl5pPr>
    </p:bodyStyle>
    <p:otherStyle>
      <a:lvl1pPr marL="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1pPr>
      <a:lvl2pPr marL="4572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2pPr>
      <a:lvl3pPr marL="9144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3pPr>
      <a:lvl4pPr marL="13716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4pPr>
      <a:lvl5pPr marL="1828800" marR="0" indent="0" algn="l" defTabSz="914400">
        <a:lnSpc>
          <a:spcPct val="100000"/>
        </a:lnSpc>
        <a:spcBef>
          <a:spcPts val="0"/>
        </a:spcBef>
        <a:spcAft>
          <a:spcPts val="0"/>
        </a:spcAft>
        <a:buNone/>
        <a:tabLst/>
        <a:defRPr lang="ru-RU" sz="1800" b="0" i="0" u="none" strike="noStrike" kern="1" spc="0" baseline="0">
          <a:solidFill>
            <a:schemeClr val="tx1"/>
          </a:solidFill>
          <a:effectLst/>
          <a:latin typeface="Calibri" pitchFamily="2"/>
          <a:ea typeface="Calibri" pitchFamily="2"/>
          <a:cs typeface="Calibri" pitchFamily="2"/>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pr="pr" xmlns="" val="SMDATA_11_sSkzU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ph type="ctrTitle"/>
          </p:nvPr>
        </p:nvSpPr>
        <p:spPr>
          <a:xfrm>
            <a:off x="1937385" y="1578610"/>
            <a:ext cx="4807585" cy="57404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ru-RU" sz="4800" b="1">
                <a:solidFill>
                  <a:srgbClr val="FF00FF"/>
                </a:solidFill>
                <a:latin typeface="Georgia" pitchFamily="1"/>
                <a:ea typeface="Georgia" pitchFamily="1"/>
                <a:cs typeface="Georgia" pitchFamily="1"/>
              </a:defRPr>
            </a:pPr>
            <a:r>
              <a:t>Этапы</a:t>
            </a:r>
          </a:p>
        </p:txBody>
      </p:sp>
      <p:sp>
        <p:nvSpPr>
          <p:cNvPr id="4" name="БлокТекста1"/>
          <p:cNvSpPr txBox="1">
            <a:extLst>
              <a:ext uri="smNativeData">
                <pr:smNativeData xmlns:pr="pr" xmlns="" val="SMDATA_11_sSkzU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sEAAD/fwAA/38AAAAAAAAJAAAABAAAAFYQ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861060" y="2367915"/>
            <a:ext cx="7606030" cy="86106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algn="ctr">
              <a:defRPr lang="ru-RU" sz="4800" b="1">
                <a:solidFill>
                  <a:srgbClr val="FF00FF"/>
                </a:solidFill>
                <a:latin typeface="Georgia" pitchFamily="1"/>
                <a:ea typeface="Georgia" pitchFamily="1"/>
                <a:cs typeface="Georgia" pitchFamily="1"/>
              </a:defRPr>
            </a:pPr>
            <a:r>
              <a:t>современного</a:t>
            </a:r>
          </a:p>
        </p:txBody>
      </p:sp>
      <p:sp>
        <p:nvSpPr>
          <p:cNvPr id="5" name="БлокТекста2"/>
          <p:cNvSpPr txBox="1">
            <a:extLst>
              <a:ext uri="smNativeData">
                <pr:smNativeData xmlns:pr="pr" xmlns="" val="SMDATA_11_sSkzU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wIAAD/fwAA/38AAAAAAAAJAAAABAAAAAAQ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1004570" y="3659505"/>
            <a:ext cx="6601460" cy="100457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algn="ctr">
              <a:defRPr lang="ru-RU" sz="4800" b="1">
                <a:solidFill>
                  <a:srgbClr val="FF00FF"/>
                </a:solidFill>
                <a:latin typeface="Georgia" pitchFamily="1"/>
                <a:ea typeface="Georgia" pitchFamily="1"/>
                <a:cs typeface="Georgia" pitchFamily="1"/>
              </a:defRPr>
            </a:pPr>
            <a:r>
              <a:t>урока</a:t>
            </a:r>
          </a:p>
        </p:txBody>
      </p:sp>
      <p:pic>
        <p:nvPicPr>
          <p:cNvPr id="6" name="Картинка1"/>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AgIC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2" cstate="print"/>
          <a:stretch>
            <a:fillRect/>
          </a:stretch>
        </p:blipFill>
        <p:spPr>
          <a:xfrm rot="21299646">
            <a:off x="6277610" y="3529965"/>
            <a:ext cx="3199765" cy="3296920"/>
          </a:xfrm>
          <a:prstGeom prst="rect">
            <a:avLst/>
          </a:prstGeom>
          <a:noFill/>
          <a:ln w="12700" cap="flat" cmpd="sng" algn="ctr">
            <a:noFill/>
            <a:prstDash val="solid"/>
            <a:miter lim="800000"/>
            <a:headEnd type="none" w="med" len="med"/>
            <a:tailEnd type="none" w="med" len="med"/>
          </a:ln>
          <a:effectLst/>
        </p:spPr>
      </p:pic>
      <p:sp>
        <p:nvSpPr>
          <p:cNvPr id="7" name="TextBox 6"/>
          <p:cNvSpPr txBox="1"/>
          <p:nvPr/>
        </p:nvSpPr>
        <p:spPr>
          <a:xfrm>
            <a:off x="1127760" y="5366385"/>
            <a:ext cx="4592320" cy="1200329"/>
          </a:xfrm>
          <a:prstGeom prst="rect">
            <a:avLst/>
          </a:prstGeom>
          <a:noFill/>
        </p:spPr>
        <p:txBody>
          <a:bodyPr wrap="square" rtlCol="0">
            <a:spAutoFit/>
          </a:bodyPr>
          <a:lstStyle/>
          <a:p>
            <a:r>
              <a:rPr lang="ru-RU" i="1" dirty="0" smtClean="0">
                <a:solidFill>
                  <a:srgbClr val="FF0066"/>
                </a:solidFill>
                <a:latin typeface="Times New Roman" pitchFamily="18" charset="0"/>
                <a:cs typeface="Times New Roman" pitchFamily="18" charset="0"/>
              </a:rPr>
              <a:t>у</a:t>
            </a:r>
            <a:r>
              <a:rPr lang="ru-RU" i="1" dirty="0" smtClean="0">
                <a:solidFill>
                  <a:srgbClr val="FF0066"/>
                </a:solidFill>
                <a:latin typeface="Times New Roman" pitchFamily="18" charset="0"/>
                <a:cs typeface="Times New Roman" pitchFamily="18" charset="0"/>
              </a:rPr>
              <a:t>читель начальных классов</a:t>
            </a:r>
          </a:p>
          <a:p>
            <a:r>
              <a:rPr lang="ru-RU" i="1" dirty="0" smtClean="0">
                <a:solidFill>
                  <a:srgbClr val="FF0066"/>
                </a:solidFill>
                <a:latin typeface="Times New Roman" pitchFamily="18" charset="0"/>
                <a:cs typeface="Times New Roman" pitchFamily="18" charset="0"/>
              </a:rPr>
              <a:t>ГБОУ СОШ № 996</a:t>
            </a:r>
          </a:p>
          <a:p>
            <a:r>
              <a:rPr lang="ru-RU" i="1" dirty="0" smtClean="0">
                <a:solidFill>
                  <a:srgbClr val="FF0066"/>
                </a:solidFill>
                <a:latin typeface="Times New Roman" pitchFamily="18" charset="0"/>
                <a:cs typeface="Times New Roman" pitchFamily="18" charset="0"/>
              </a:rPr>
              <a:t>ЮАО, г. Москвы</a:t>
            </a:r>
          </a:p>
          <a:p>
            <a:r>
              <a:rPr lang="ru-RU" i="1" dirty="0" err="1" smtClean="0">
                <a:solidFill>
                  <a:srgbClr val="FF0066"/>
                </a:solidFill>
                <a:latin typeface="Times New Roman" pitchFamily="18" charset="0"/>
                <a:cs typeface="Times New Roman" pitchFamily="18" charset="0"/>
              </a:rPr>
              <a:t>Кучевская</a:t>
            </a:r>
            <a:r>
              <a:rPr lang="ru-RU" i="1" dirty="0" smtClean="0">
                <a:solidFill>
                  <a:srgbClr val="FF0066"/>
                </a:solidFill>
                <a:latin typeface="Times New Roman" pitchFamily="18" charset="0"/>
                <a:cs typeface="Times New Roman" pitchFamily="18" charset="0"/>
              </a:rPr>
              <a:t> Н. В.</a:t>
            </a:r>
            <a:endParaRPr lang="ru-RU" i="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extLst>
      <p:ext uri="smNativeData">
        <pr:smNativeData xmlns:pr="pr" xmlns="" val="sSkzUQcAAAAFAAAA/v///wEAAAAKAAAAAAAAAAAAAAAAAAAAAAAAAAkAAAD/////AQAAAAoAAAAAAAAAAAAAAAAAAAAAAAAADgAAAP7///8BAAAACgAAAAAAAAAAAAAAAAAAAAAAAAASAAAA/////wEAAAAKAAAAAAAAAAAAAAAAAAAAAAAAABcAAAD+////AQAAAAoAAAAAAAAAAAAAAAAAAAAAAAAAGwAAAP////8BAAAACgAAAAAAAAAAAAAAAAAAAAAAAAAgAAAA/f///wEAAAAYAAAAAAAAAAAAAAAAAAAAAAAAAA=="/>
      </p:ext>
    </p:ext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AEMA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15265" y="861060"/>
            <a:ext cx="8747760" cy="465772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ctr" defTabSz="914400">
              <a:lnSpc>
                <a:spcPct val="100000"/>
              </a:lnSpc>
              <a:spcBef>
                <a:spcPts val="0"/>
              </a:spcBef>
              <a:spcAft>
                <a:spcPts val="600"/>
              </a:spcAft>
              <a:buNone/>
              <a:tabLst/>
              <a:defRPr sz="2000" b="0" i="0" u="none" strike="noStrike" kern="1" spc="0" baseline="0">
                <a:solidFill>
                  <a:schemeClr val="folHlink"/>
                </a:solidFill>
                <a:effectLst/>
                <a:latin typeface="Times New Roman" pitchFamily="1"/>
                <a:ea typeface="Times New Roman" pitchFamily="1"/>
                <a:cs typeface="Times New Roman" pitchFamily="1"/>
              </a:defRPr>
            </a:pPr>
            <a:r>
              <a:rPr b="1" u="sng"/>
              <a:t>Здоровье учащихся</a:t>
            </a:r>
          </a:p>
          <a:p>
            <a:pPr marL="0" marR="0" indent="0" algn="l" defTabSz="914400">
              <a:lnSpc>
                <a:spcPct val="100000"/>
              </a:lnSpc>
              <a:spcBef>
                <a:spcPts val="0"/>
              </a:spcBef>
              <a:spcAft>
                <a:spcPts val="60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Самым показательным конечным результатом любого образовательного процесса является состояние здоровья учащихся, при этом под здоровьем понимается состояние полного психического и физического благополучия. Неправильная поза на уроке, утомление глаз могут привести к нарушениям опорно – двигательного аппарата, снизить зрение. Что может сделать каждый учитель для здоровьесбережения на своих уроках?</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r>
              <a:rPr sz="1800" b="1" i="1" u="sng">
                <a:solidFill>
                  <a:schemeClr val="folHlink"/>
                </a:solidFill>
              </a:rPr>
              <a:t>Во – первых</a:t>
            </a:r>
            <a:r>
              <a:rPr sz="1800" b="1" i="1">
                <a:solidFill>
                  <a:schemeClr val="folHlink"/>
                </a:solidFill>
              </a:rPr>
              <a:t>,</a:t>
            </a:r>
            <a:r>
              <a:rPr sz="1800" i="1">
                <a:solidFill>
                  <a:srgbClr val="8C008C"/>
                </a:solidFill>
              </a:rPr>
              <a:t> рационально организовать урок, что предполагает на 20 и 35 минутах урока физкультминутки, эмоциональные разрядки, смену видов преподавания и видов деятельности учащихся. Минутками отдыха могут стать игровые разминки.</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
        <p:nvSpPr>
          <p:cNvPr id="3" name="БлокТекста2"/>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AAOA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15265" y="3803015"/>
            <a:ext cx="8754110" cy="93281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r>
              <a:rPr sz="1800" b="1" i="1" u="sng">
                <a:solidFill>
                  <a:schemeClr val="folHlink"/>
                </a:solidFill>
              </a:rPr>
              <a:t>Во – вторых</a:t>
            </a:r>
            <a:r>
              <a:rPr sz="2000" b="1" i="1">
                <a:solidFill>
                  <a:schemeClr val="folHlink"/>
                </a:solidFill>
              </a:rPr>
              <a:t>,</a:t>
            </a:r>
            <a:r>
              <a:rPr sz="1800" i="1">
                <a:solidFill>
                  <a:srgbClr val="8C008C"/>
                </a:solidFill>
              </a:rPr>
              <a:t> главное, что позволяет сохранить психическое здоровье – это нравственная атмосфера, которая определяется именно учителем. Атмосфера дружелюбия, уважения</a:t>
            </a:r>
            <a:r>
              <a:rPr sz="1400"/>
              <a:t>.</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
        <p:nvSpPr>
          <p:cNvPr id="4" name="БлокТекста3"/>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UEQQ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15265" y="4664075"/>
            <a:ext cx="8747760" cy="71755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r>
              <a:rPr sz="1800" b="1" i="1" u="sng">
                <a:solidFill>
                  <a:schemeClr val="folHlink"/>
                </a:solidFill>
              </a:rPr>
              <a:t>В – третьих</a:t>
            </a:r>
            <a:r>
              <a:rPr sz="2000" b="1" i="1">
                <a:solidFill>
                  <a:schemeClr val="folHlink"/>
                </a:solidFill>
              </a:rPr>
              <a:t>,</a:t>
            </a:r>
            <a:r>
              <a:rPr sz="1400"/>
              <a:t> </a:t>
            </a:r>
            <a:r>
              <a:rPr sz="1800" i="1">
                <a:solidFill>
                  <a:srgbClr val="8C008C"/>
                </a:solidFill>
              </a:rPr>
              <a:t>не ленитесь и не упускайте возможности связать тему вашего урока с проблемами сохранения здоровья: физического, психического, социального.</a:t>
            </a:r>
            <a:r>
              <a:rPr sz="1400"/>
              <a:t> </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
        <p:nvSpPr>
          <p:cNvPr id="5" name="БлокТекста4"/>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UEQQ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15265" y="5238115"/>
            <a:ext cx="8754110" cy="165036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r>
              <a:rPr sz="1800" b="1" i="1" u="sng">
                <a:solidFill>
                  <a:schemeClr val="folHlink"/>
                </a:solidFill>
              </a:rPr>
              <a:t>В – четвёртых</a:t>
            </a:r>
            <a:r>
              <a:rPr sz="1800" b="1" i="1">
                <a:solidFill>
                  <a:schemeClr val="folHlink"/>
                </a:solidFill>
              </a:rPr>
              <a:t>,</a:t>
            </a:r>
            <a:r>
              <a:rPr sz="1400"/>
              <a:t> </a:t>
            </a:r>
            <a:r>
              <a:rPr sz="1800" i="1">
                <a:solidFill>
                  <a:srgbClr val="8C008C"/>
                </a:solidFill>
              </a:rPr>
              <a:t>учитель должен быть сам здоров. Больной учитель не научит детей заботиться о своём здоровье. Как мы о нём заботимся, это дело сугубо индивидуальное, но поглощение лекарств – это не пример заботы о здоровье. Если вы больны и плохо себя чувствуете, то вы не сможете полноценно работать, а если больной учитель героически даёт уроки, то он учит детей наплевательски относиться к своему здоровью.</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str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7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strVal val="#ppt_w*0.7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extLst>
      <p:ext uri="smNativeData">
        <pr:smNativeData xmlns:pr="pr" xmlns="" val="sSkzUQQAAAAFAAAA/f///wEAAAARAAAACgAAAAAAAAAAAAAAAAAAAA0AAAD9////AQAAABEAAAAKAAAAAAAAAAAAAAAAAAAAFQAAAP3///8BAAAANwAAAAAAAAAAAAAAAAAAAAAAAAAcAAAA/f///wEAAAA3AAAAAAAAAAAAAAAAAAAAAAAAAA=="/>
      </p:ext>
    </p:ext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87020" y="789305"/>
            <a:ext cx="8610600" cy="136334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ctr" defTabSz="914400">
              <a:lnSpc>
                <a:spcPct val="100000"/>
              </a:lnSpc>
              <a:spcBef>
                <a:spcPts val="0"/>
              </a:spcBef>
              <a:spcAft>
                <a:spcPts val="600"/>
              </a:spcAft>
              <a:buNone/>
              <a:tabLst/>
              <a:defRPr sz="2000" b="0" i="1" u="none" strike="noStrike" kern="1" spc="0" baseline="0">
                <a:solidFill>
                  <a:schemeClr val="folHlink"/>
                </a:solidFill>
                <a:effectLst/>
                <a:latin typeface="Times New Roman" pitchFamily="1"/>
                <a:ea typeface="Times New Roman" pitchFamily="1"/>
                <a:cs typeface="Times New Roman" pitchFamily="1"/>
              </a:defRPr>
            </a:pPr>
            <a:r>
              <a:rPr b="1" u="sng"/>
              <a:t>Личность современного учителя</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r>
              <a:rPr sz="1400"/>
              <a:t> </a:t>
            </a:r>
            <a:r>
              <a:rPr sz="1800" i="1">
                <a:solidFill>
                  <a:srgbClr val="8C008C"/>
                </a:solidFill>
              </a:rPr>
              <a:t>Каким должен быть современный учитель?</a:t>
            </a:r>
          </a:p>
          <a:p>
            <a:pPr marL="0" marR="0" indent="0" algn="l" defTabSz="914400">
              <a:lnSpc>
                <a:spcPct val="100000"/>
              </a:lnSpc>
              <a:spcBef>
                <a:spcPts val="0"/>
              </a:spcBef>
              <a:spcAft>
                <a:spcPts val="60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Какие требования предъявляет общество к человеку, работающему учителем? </a:t>
            </a:r>
          </a:p>
          <a:p>
            <a:pPr marL="0" marR="0" indent="0" algn="l" defTabSz="914400">
              <a:lnSpc>
                <a:spcPct val="100000"/>
              </a:lnSpc>
              <a:spcBef>
                <a:spcPts val="0"/>
              </a:spcBef>
              <a:spcAft>
                <a:spcPts val="60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Какие требования предъявляет к учителю информационный век?</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
        <p:nvSpPr>
          <p:cNvPr id="3" name="БлокТекста2"/>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87020" y="2152650"/>
            <a:ext cx="8610600" cy="100457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r>
              <a:rPr sz="2000" b="1" i="1">
                <a:solidFill>
                  <a:schemeClr val="folHlink"/>
                </a:solidFill>
              </a:rPr>
              <a:t>Учитель сегодня</a:t>
            </a:r>
            <a:r>
              <a:rPr sz="2000" i="1">
                <a:solidFill>
                  <a:schemeClr val="folHlink"/>
                </a:solidFill>
              </a:rPr>
              <a:t> </a:t>
            </a:r>
            <a:r>
              <a:rPr sz="1800" i="1">
                <a:solidFill>
                  <a:srgbClr val="8C008C"/>
                </a:solidFill>
              </a:rPr>
              <a:t> – организатор процесса обучения, т.е. процесса взаимодействия ученика с объектом культуры. Он – консультант, помощник, управленец. В основе деятельности – управление – лежит рефлексивный подход.</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
        <p:nvSpPr>
          <p:cNvPr id="4" name="БлокТекста3"/>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0EMA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87020" y="3157220"/>
            <a:ext cx="8610600" cy="200914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В этом учителю помогут различные игровые методики, включающие как короткие дидактические игры, так и игры на весь урок ( игровые оболочки), а также игровые разминки. Эти разминки и коротенькие игры, очень важны для установления атмосферы непринуждённости, снятия напряжения, помогают быстро сконцентрировать внимание или наоборот, расслабиться и отдохнуть. А в результате ребята учатся общаться, помогать друг другу и просить о помощи, учатся жить вместе.</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0EMA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358775" y="861060"/>
            <a:ext cx="8538845" cy="502285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sz="2000" b="0" i="1" u="none" strike="noStrike" kern="1" spc="0" baseline="0">
                <a:solidFill>
                  <a:schemeClr val="folHlink"/>
                </a:solidFill>
                <a:effectLst/>
                <a:latin typeface="Times New Roman" pitchFamily="1"/>
                <a:ea typeface="Times New Roman" pitchFamily="1"/>
                <a:cs typeface="Times New Roman" pitchFamily="1"/>
              </a:defRPr>
            </a:pPr>
            <a:r>
              <a:rPr b="1" u="sng"/>
              <a:t>Предлагаю правила на каждый день, которые помогут учителю:</a:t>
            </a:r>
          </a:p>
          <a:p>
            <a:pPr marL="0" marR="0" indent="0" algn="l" defTabSz="914400">
              <a:lnSpc>
                <a:spcPct val="100000"/>
              </a:lnSpc>
              <a:spcBef>
                <a:spcPts val="0"/>
              </a:spcBef>
              <a:spcAft>
                <a:spcPts val="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rPr b="1"/>
              <a:t>-</a:t>
            </a:r>
            <a:r>
              <a:t>  Я не источник знаний на уроке – я организатор урока и помощник ребят;</a:t>
            </a:r>
          </a:p>
          <a:p>
            <a:pPr marL="0" marR="0" indent="0" algn="l" defTabSz="914400">
              <a:lnSpc>
                <a:spcPct val="100000"/>
              </a:lnSpc>
              <a:spcBef>
                <a:spcPts val="0"/>
              </a:spcBef>
              <a:spcAft>
                <a:spcPts val="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Ребёнок должен знать </a:t>
            </a:r>
            <a:r>
              <a:rPr b="1">
                <a:solidFill>
                  <a:srgbClr val="FF00FF"/>
                </a:solidFill>
              </a:rPr>
              <a:t>зачем ему это?</a:t>
            </a:r>
            <a:r>
              <a:t>, т.е. цели занятия обязательно формулируем на уроке вместе с ребятами и эти цели находятся в сфере интересов ребёнка;</a:t>
            </a:r>
          </a:p>
          <a:p>
            <a:pPr marL="0" marR="0" indent="0" algn="l" defTabSz="914400">
              <a:lnSpc>
                <a:spcPct val="100000"/>
              </a:lnSpc>
              <a:spcBef>
                <a:spcPts val="0"/>
              </a:spcBef>
              <a:spcAft>
                <a:spcPts val="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Исключила из своего лексикона слова ошибочный ответ, неправильно и т.д. Вместо этого, постоянно обращаясь ко всем, предлагаю обсудить: </a:t>
            </a:r>
            <a:r>
              <a:rPr b="1">
                <a:solidFill>
                  <a:srgbClr val="FF00FF"/>
                </a:solidFill>
              </a:rPr>
              <a:t>А как вы думаете…</a:t>
            </a:r>
            <a:r>
              <a:t>,</a:t>
            </a:r>
            <a:r>
              <a:rPr b="1"/>
              <a:t> Я думаю, что…, но может, я ошибаюсь…</a:t>
            </a:r>
            <a:r>
              <a:t> .</a:t>
            </a:r>
          </a:p>
          <a:p>
            <a:pPr marL="0" marR="0" indent="0" algn="l" defTabSz="914400">
              <a:lnSpc>
                <a:spcPct val="100000"/>
              </a:lnSpc>
              <a:spcBef>
                <a:spcPts val="0"/>
              </a:spcBef>
              <a:spcAft>
                <a:spcPts val="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Никаких монологов на уроке! Только диалог, живой, в котором участвуют все.</a:t>
            </a:r>
          </a:p>
          <a:p>
            <a:pPr marL="0" marR="0" indent="0" algn="l" defTabSz="914400">
              <a:lnSpc>
                <a:spcPct val="100000"/>
              </a:lnSpc>
              <a:spcBef>
                <a:spcPts val="0"/>
              </a:spcBef>
              <a:spcAft>
                <a:spcPts val="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На каждом уроке – работа в группах: парах, четвёрках, больших группах. Учимся общаться, спорить, отстаивать своё мнение, просить помощи или предлагать её.</a:t>
            </a:r>
          </a:p>
          <a:p>
            <a:pPr marL="0" marR="0" indent="0" algn="l" defTabSz="914400">
              <a:lnSpc>
                <a:spcPct val="100000"/>
              </a:lnSpc>
              <a:spcBef>
                <a:spcPts val="0"/>
              </a:spcBef>
              <a:spcAft>
                <a:spcPts val="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Самое главное – мой эмоциональный настрой. Я умею управлять своими эмоциями и учу этому детей.</a:t>
            </a:r>
          </a:p>
          <a:p>
            <a:pPr marL="0" marR="0" indent="0" algn="l" defTabSz="914400">
              <a:lnSpc>
                <a:spcPct val="100000"/>
              </a:lnSpc>
              <a:spcBef>
                <a:spcPts val="0"/>
              </a:spcBef>
              <a:spcAft>
                <a:spcPts val="1415"/>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t>- Если после моего урока у ребёнка не осталось никаких вопросов, ему не о чем поговорить с товарищами или со мной, ничего не хочется рассказать тем, кто не был с ним на уроке – значит, даже если урок и был хорош с моей точки зрения, то у ребёнка он не оставил следа.</a:t>
            </a:r>
          </a:p>
          <a:p>
            <a:pPr marL="0" marR="0" indent="0" algn="l" defTabSz="914400">
              <a:lnSpc>
                <a:spcPct val="100000"/>
              </a:lnSpc>
              <a:spcBef>
                <a:spcPts val="0"/>
              </a:spcBef>
              <a:spcAft>
                <a:spcPts val="1415"/>
              </a:spcAft>
              <a:buNone/>
              <a:tabLst/>
              <a:defRPr sz="1000" b="0" i="1" u="none" strike="noStrike" kern="1" spc="0" baseline="0">
                <a:solidFill>
                  <a:srgbClr val="000000"/>
                </a:solidFill>
                <a:effectLst/>
                <a:latin typeface="Times New Roman" pitchFamily="1"/>
                <a:ea typeface="Times New Roman" pitchFamily="1"/>
                <a:cs typeface="Times New Roman" pitchFamily="1"/>
              </a:defRPr>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sE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861060" y="1004570"/>
            <a:ext cx="7462520" cy="78930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algn="ctr">
              <a:defRPr sz="4800" i="1">
                <a:solidFill>
                  <a:schemeClr val="folHlink"/>
                </a:solidFill>
                <a:latin typeface="Californian FB" pitchFamily="1" charset="0"/>
                <a:ea typeface="Californian FB" pitchFamily="1" charset="0"/>
                <a:cs typeface="Californian FB" pitchFamily="1" charset="0"/>
              </a:defRPr>
            </a:pPr>
            <a:r>
              <a:t>Спасибо</a:t>
            </a:r>
          </a:p>
        </p:txBody>
      </p:sp>
      <p:sp>
        <p:nvSpPr>
          <p:cNvPr id="3" name="БлокТекста2"/>
          <p:cNvSpPr txBox="1">
            <a:extLst>
              <a:ext uri="smNativeData">
                <pr:smNativeData xmlns:pr="pr" xmlns="" val="SMDATA_11_sSkzU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GoE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861060" y="1865630"/>
            <a:ext cx="7462520" cy="71755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algn="ctr">
              <a:defRPr sz="4800">
                <a:solidFill>
                  <a:schemeClr val="folHlink"/>
                </a:solidFill>
                <a:latin typeface="Californian FB" pitchFamily="1" charset="0"/>
                <a:ea typeface="Californian FB" pitchFamily="1" charset="0"/>
                <a:cs typeface="Californian FB" pitchFamily="1" charset="0"/>
              </a:defRPr>
            </a:pPr>
            <a:r>
              <a:t>за</a:t>
            </a:r>
          </a:p>
        </p:txBody>
      </p:sp>
      <p:sp>
        <p:nvSpPr>
          <p:cNvPr id="4" name="БлокТекста3"/>
          <p:cNvSpPr txBox="1">
            <a:extLst>
              <a:ext uri="smNativeData">
                <pr:smNativeData xmlns:pr="pr" xmlns="" val="SMDATA_11_sSkzU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C4G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861060" y="2654935"/>
            <a:ext cx="7462520" cy="100457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algn="ctr">
              <a:defRPr sz="4800">
                <a:solidFill>
                  <a:schemeClr val="folHlink"/>
                </a:solidFill>
                <a:latin typeface="Californian FB" pitchFamily="1" charset="0"/>
                <a:ea typeface="Californian FB" pitchFamily="1" charset="0"/>
                <a:cs typeface="Californian FB" pitchFamily="1" charset="0"/>
              </a:defRPr>
            </a:pPr>
            <a: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extLst>
      <p:ext uri="smNativeData">
        <pr:smNativeData xmlns:pr="pr" xmlns="" val="sSkzUQMAAAAFAAAA/f///wEAAAAFAAAACgAAAAAAAAAAAAAAAAAAAAoAAAD9////AQAAAAUAAAAKAAAAAAAAAAAAAAAAAAAADwAAAP3///8BAAAABQAAAAoAAAAAAAAAAAAAAAAAAAA="/>
      </p:ext>
    </p:ext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KYCAAD/fwAA/38AAAAAAAAJAAAABAAAAEoS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645795" y="861060"/>
            <a:ext cx="8108315" cy="57404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algn="ctr">
              <a:defRPr lang="ru-RU" sz="3600" b="1" u="sng">
                <a:solidFill>
                  <a:srgbClr val="FF00FF"/>
                </a:solidFill>
                <a:latin typeface="Century Gothic" pitchFamily="2"/>
                <a:ea typeface="Century Gothic" pitchFamily="2"/>
                <a:cs typeface="Century Gothic" pitchFamily="2"/>
              </a:defRPr>
            </a:pPr>
            <a:r>
              <a:t>Содержание:</a:t>
            </a:r>
          </a:p>
        </p:txBody>
      </p:sp>
      <p:sp>
        <p:nvSpPr>
          <p:cNvPr id="3" name="БлокТекста3"/>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717550" y="1578610"/>
            <a:ext cx="7705725" cy="444881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r>
              <a:t>1. Современный урок – конструирование активного взаимодействия ученика и учителя</a:t>
            </a: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endParaRP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r>
              <a:t>2. Структура урока</a:t>
            </a: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endParaRP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r>
              <a:t>3. Здоровье учащихся</a:t>
            </a: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endParaRP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r>
              <a:t>4. Личность современного учителя</a:t>
            </a:r>
          </a:p>
          <a:p>
            <a:pPr marL="0" marR="0" indent="0" algn="l" defTabSz="914400">
              <a:lnSpc>
                <a:spcPct val="100000"/>
              </a:lnSpc>
              <a:spcBef>
                <a:spcPts val="0"/>
              </a:spcBef>
              <a:spcAft>
                <a:spcPts val="0"/>
              </a:spcAft>
              <a:buNone/>
              <a:tabLst/>
              <a:defRPr lang="ru-RU" sz="2800" i="1">
                <a:solidFill>
                  <a:srgbClr val="8C008C"/>
                </a:solidFill>
                <a:latin typeface="Times New Roman" pitchFamily="1"/>
                <a:ea typeface="Times New Roman" pitchFamily="1"/>
                <a:cs typeface="Times New Roman" pitchFamily="1"/>
              </a:defRPr>
            </a:pPr>
            <a:endParaRPr/>
          </a:p>
          <a:p>
            <a:pPr marL="0" marR="0" indent="0" algn="l" defTabSz="914400">
              <a:lnSpc>
                <a:spcPct val="100000"/>
              </a:lnSpc>
              <a:spcBef>
                <a:spcPts val="0"/>
              </a:spcBef>
              <a:spcAft>
                <a:spcPts val="1415"/>
              </a:spcAft>
              <a:buNone/>
              <a:tabLst/>
              <a:defRPr lang="ru-RU" sz="2800" i="1">
                <a:solidFill>
                  <a:srgbClr val="8C008C"/>
                </a:solidFill>
                <a:latin typeface="Times New Roman" pitchFamily="1"/>
                <a:ea typeface="Times New Roman" pitchFamily="1"/>
                <a:cs typeface="Times New Roman" pitchFamily="1"/>
              </a:defRPr>
            </a:pPr>
            <a:r>
              <a:t>5. Литература</a:t>
            </a:r>
          </a:p>
          <a:p>
            <a:pPr marL="0" marR="0" indent="0" algn="l" defTabSz="914400">
              <a:lnSpc>
                <a:spcPct val="100000"/>
              </a:lnSpc>
              <a:spcBef>
                <a:spcPts val="0"/>
              </a:spcBef>
              <a:spcAft>
                <a:spcPts val="1415"/>
              </a:spcAft>
              <a:buNone/>
              <a:tabLst/>
              <a:defRPr lang="ru-RU" sz="1000" i="1">
                <a:solidFill>
                  <a:srgbClr val="000000"/>
                </a:solidFill>
                <a:latin typeface="Times New Roman" pitchFamily="1"/>
                <a:ea typeface="Times New Roman" pitchFamily="1"/>
                <a:cs typeface="Times New Roman" pitchFamily="1"/>
              </a:defRPr>
            </a:pPr>
            <a:endParaRPr/>
          </a:p>
        </p:txBody>
      </p:sp>
      <p:pic>
        <p:nvPicPr>
          <p:cNvPr id="4" name="Картинка1"/>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cI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2" cstate="print"/>
          <a:stretch>
            <a:fillRect/>
          </a:stretch>
        </p:blipFill>
        <p:spPr>
          <a:xfrm>
            <a:off x="7866380" y="5238115"/>
            <a:ext cx="1183005" cy="157861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extLst>
      <p:ext uri="smNativeData">
        <pr:smNativeData xmlns:pr="pr" xmlns="" val="sSkzUQIAAAAFAAAA/f///wEAAAASAAAAAwAAAAAAAAAAAAAAAAAAAAoAAAD9////AQAAADcAAAAA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502285" y="1076325"/>
            <a:ext cx="8100695" cy="71755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ctr" defTabSz="914400">
              <a:lnSpc>
                <a:spcPct val="100000"/>
              </a:lnSpc>
              <a:spcBef>
                <a:spcPts val="0"/>
              </a:spcBef>
              <a:spcAft>
                <a:spcPts val="600"/>
              </a:spcAft>
              <a:buNone/>
              <a:tabLst/>
              <a:defRPr lang="ru-RU" sz="2400" u="sng">
                <a:solidFill>
                  <a:srgbClr val="FF00FF"/>
                </a:solidFill>
                <a:latin typeface="Georgia" pitchFamily="1"/>
                <a:ea typeface="Georgia" pitchFamily="1"/>
                <a:cs typeface="Georgia" pitchFamily="1"/>
              </a:defRPr>
            </a:pPr>
            <a:r>
              <a:rPr lang="ru-RU" b="1"/>
              <a:t>Современный урок – конструирование активного взаимодействия ученика и учителя.</a:t>
            </a:r>
          </a:p>
          <a:p>
            <a:pPr marL="0" marR="0" indent="0" algn="ctr" defTabSz="914400">
              <a:lnSpc>
                <a:spcPct val="100000"/>
              </a:lnSpc>
              <a:spcBef>
                <a:spcPts val="0"/>
              </a:spcBef>
              <a:spcAft>
                <a:spcPts val="600"/>
              </a:spcAft>
              <a:buNone/>
              <a:tabLst/>
              <a:defRPr lang="ru-RU" sz="2400" u="sng">
                <a:solidFill>
                  <a:srgbClr val="FF00FF"/>
                </a:solidFill>
                <a:latin typeface="Georgia" pitchFamily="1"/>
                <a:ea typeface="Georgia" pitchFamily="1"/>
                <a:cs typeface="Georgia" pitchFamily="1"/>
              </a:defRPr>
            </a:pPr>
            <a:endParaRPr/>
          </a:p>
        </p:txBody>
      </p:sp>
      <p:sp>
        <p:nvSpPr>
          <p:cNvPr id="3" name="БлокТекста2"/>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502285" y="2009140"/>
            <a:ext cx="8100695" cy="272669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lang="ru-RU" sz="2000" b="1" i="1">
                <a:solidFill>
                  <a:srgbClr val="8C008C"/>
                </a:solidFill>
                <a:latin typeface="Gulim" pitchFamily="2"/>
                <a:ea typeface="Gulim" pitchFamily="2"/>
                <a:cs typeface="Gulim" pitchFamily="2"/>
              </a:defRPr>
            </a:pPr>
            <a:endParaRPr/>
          </a:p>
          <a:p>
            <a:pPr marL="0" marR="0" indent="0" algn="l" defTabSz="914400">
              <a:lnSpc>
                <a:spcPct val="100000"/>
              </a:lnSpc>
              <a:spcBef>
                <a:spcPts val="0"/>
              </a:spcBef>
              <a:spcAft>
                <a:spcPts val="600"/>
              </a:spcAft>
              <a:buNone/>
              <a:tabLst/>
              <a:defRPr lang="ru-RU" sz="2000" b="1" i="1">
                <a:solidFill>
                  <a:srgbClr val="8C008C"/>
                </a:solidFill>
                <a:latin typeface="Gulim" pitchFamily="2"/>
                <a:ea typeface="Gulim" pitchFamily="2"/>
                <a:cs typeface="Gulim" pitchFamily="2"/>
              </a:defRPr>
            </a:pPr>
            <a:r>
              <a:t>- на первом месте стоит создание условий для воспитания социально активной личности;</a:t>
            </a:r>
          </a:p>
          <a:p>
            <a:pPr marL="0" marR="0" indent="0" algn="l" defTabSz="914400">
              <a:lnSpc>
                <a:spcPct val="100000"/>
              </a:lnSpc>
              <a:spcBef>
                <a:spcPts val="0"/>
              </a:spcBef>
              <a:spcAft>
                <a:spcPts val="600"/>
              </a:spcAft>
              <a:buNone/>
              <a:tabLst/>
              <a:defRPr lang="ru-RU" sz="2000" b="1" i="1">
                <a:solidFill>
                  <a:srgbClr val="8C008C"/>
                </a:solidFill>
                <a:latin typeface="Gulim" pitchFamily="2"/>
                <a:ea typeface="Gulim" pitchFamily="2"/>
                <a:cs typeface="Gulim" pitchFamily="2"/>
              </a:defRPr>
            </a:pPr>
            <a:endParaRPr/>
          </a:p>
          <a:p>
            <a:pPr marL="0" marR="0" indent="0" algn="l" defTabSz="914400">
              <a:lnSpc>
                <a:spcPct val="100000"/>
              </a:lnSpc>
              <a:spcBef>
                <a:spcPts val="0"/>
              </a:spcBef>
              <a:spcAft>
                <a:spcPts val="600"/>
              </a:spcAft>
              <a:buNone/>
              <a:tabLst/>
              <a:defRPr lang="ru-RU" sz="2000" b="1" i="1">
                <a:solidFill>
                  <a:srgbClr val="8C008C"/>
                </a:solidFill>
                <a:latin typeface="Gulim" pitchFamily="2"/>
                <a:ea typeface="Gulim" pitchFamily="2"/>
                <a:cs typeface="Gulim" pitchFamily="2"/>
              </a:defRPr>
            </a:pPr>
            <a:r>
              <a:t>- учитель должен научить ребёнка учиться – уметь добывать знания самому, при этом за учителем сохраняется роль организатора познавательной деятельности.</a:t>
            </a:r>
          </a:p>
          <a:p>
            <a:pPr marL="0" marR="0" indent="0" algn="l" defTabSz="914400">
              <a:lnSpc>
                <a:spcPct val="100000"/>
              </a:lnSpc>
              <a:spcBef>
                <a:spcPts val="0"/>
              </a:spcBef>
              <a:spcAft>
                <a:spcPts val="600"/>
              </a:spcAft>
              <a:buNone/>
              <a:tabLst/>
              <a:defRPr lang="ru-RU" sz="2000" b="1" i="1">
                <a:solidFill>
                  <a:srgbClr val="8C008C"/>
                </a:solidFill>
                <a:latin typeface="Gulim" pitchFamily="2"/>
                <a:ea typeface="Gulim" pitchFamily="2"/>
                <a:cs typeface="Gulim" pitchFamily="2"/>
              </a:defRPr>
            </a:pPr>
            <a:endParaRPr/>
          </a:p>
        </p:txBody>
      </p:sp>
      <p:pic>
        <p:nvPicPr>
          <p:cNvPr id="4" name="Картинка1"/>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sDq0D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2" cstate="print"/>
          <a:stretch>
            <a:fillRect/>
          </a:stretch>
        </p:blipFill>
        <p:spPr>
          <a:xfrm>
            <a:off x="6027420" y="4443730"/>
            <a:ext cx="2941955" cy="2372995"/>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430530" y="1004570"/>
            <a:ext cx="8251825" cy="93281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ctr" defTabSz="914400">
              <a:lnSpc>
                <a:spcPct val="100000"/>
              </a:lnSpc>
              <a:spcBef>
                <a:spcPts val="0"/>
              </a:spcBef>
              <a:spcAft>
                <a:spcPts val="600"/>
              </a:spcAft>
              <a:buNone/>
              <a:tabLst/>
              <a:defRPr lang="ru-RU" sz="2400" b="1" u="sng">
                <a:solidFill>
                  <a:srgbClr val="FF00FF"/>
                </a:solidFill>
                <a:latin typeface="Constantia" pitchFamily="1"/>
                <a:ea typeface="Constantia" pitchFamily="1"/>
                <a:cs typeface="Constantia" pitchFamily="1"/>
              </a:defRPr>
            </a:pPr>
            <a:r>
              <a:t>Цель современного урока  </a:t>
            </a:r>
          </a:p>
          <a:p>
            <a:pPr marL="0" marR="0" indent="0" algn="ctr" defTabSz="914400">
              <a:lnSpc>
                <a:spcPct val="100000"/>
              </a:lnSpc>
              <a:spcBef>
                <a:spcPts val="0"/>
              </a:spcBef>
              <a:spcAft>
                <a:spcPts val="600"/>
              </a:spcAft>
              <a:buNone/>
              <a:tabLst/>
              <a:defRPr lang="ru-RU" sz="2000">
                <a:solidFill>
                  <a:srgbClr val="8C008C"/>
                </a:solidFill>
                <a:latin typeface="Times New Roman" pitchFamily="1"/>
                <a:ea typeface="Times New Roman" pitchFamily="1"/>
                <a:cs typeface="Times New Roman" pitchFamily="1"/>
              </a:defRPr>
            </a:pPr>
            <a:r>
              <a:t> создание условия для формирования и воспитания такой личности.</a:t>
            </a:r>
          </a:p>
          <a:p>
            <a:pPr marL="0" marR="0" indent="0" algn="l" defTabSz="914400">
              <a:lnSpc>
                <a:spcPct val="100000"/>
              </a:lnSpc>
              <a:spcBef>
                <a:spcPts val="0"/>
              </a:spcBef>
              <a:spcAft>
                <a:spcPts val="600"/>
              </a:spcAft>
              <a:buNone/>
              <a:tabLst/>
              <a:defRPr lang="ru-RU" sz="1000">
                <a:solidFill>
                  <a:srgbClr val="000000"/>
                </a:solidFill>
                <a:latin typeface="Times New Roman" pitchFamily="1"/>
                <a:ea typeface="Times New Roman" pitchFamily="1"/>
                <a:cs typeface="Times New Roman" pitchFamily="1"/>
              </a:defRPr>
            </a:pPr>
            <a:endParaRPr/>
          </a:p>
        </p:txBody>
      </p:sp>
      <p:sp>
        <p:nvSpPr>
          <p:cNvPr id="3" name="БлокТекста2"/>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kEIAA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13995" y="2080895"/>
            <a:ext cx="8611870" cy="322897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sz="2000" b="1">
                <a:solidFill>
                  <a:schemeClr val="folHlink"/>
                </a:solidFill>
              </a:rPr>
              <a:t>Школа</a:t>
            </a:r>
            <a:r>
              <a:rPr lang="ru-RU" sz="2000">
                <a:solidFill>
                  <a:schemeClr val="folHlink"/>
                </a:solidFill>
              </a:rPr>
              <a:t> </a:t>
            </a:r>
            <a:r>
              <a:t> </a:t>
            </a:r>
            <a:r>
              <a:rPr lang="ru-RU" i="1">
                <a:solidFill>
                  <a:srgbClr val="8C008C"/>
                </a:solidFill>
                <a:latin typeface="Georgia" pitchFamily="1"/>
                <a:ea typeface="Georgia" pitchFamily="1"/>
                <a:cs typeface="Georgia" pitchFamily="1"/>
              </a:rPr>
              <a:t>– это социальный институт, она решает задачи, поставленные обществом.</a:t>
            </a:r>
            <a:r>
              <a:t> </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sz="2000" b="1">
                <a:solidFill>
                  <a:schemeClr val="folHlink"/>
                </a:solidFill>
              </a:rPr>
              <a:t>Педагогическая цель</a:t>
            </a:r>
            <a:r>
              <a:rPr lang="ru-RU">
                <a:latin typeface="Georgia" pitchFamily="1"/>
                <a:ea typeface="Georgia" pitchFamily="1"/>
                <a:cs typeface="Georgia" pitchFamily="1"/>
              </a:rPr>
              <a:t> </a:t>
            </a:r>
            <a:r>
              <a:rPr lang="ru-RU" i="1">
                <a:solidFill>
                  <a:srgbClr val="8C008C"/>
                </a:solidFill>
                <a:latin typeface="Georgia" pitchFamily="1"/>
                <a:ea typeface="Georgia" pitchFamily="1"/>
                <a:cs typeface="Georgia" pitchFamily="1"/>
              </a:rPr>
              <a:t>в определённых условиях превращается в педагогическую задачу, при этом задача, воспринятая учеником, выступает мотивом его деятельности. Правильно поставленная задача – 50 % успеха урока</a:t>
            </a:r>
            <a:r>
              <a:rPr lang="ru-RU">
                <a:solidFill>
                  <a:srgbClr val="8C008C"/>
                </a:solidFill>
                <a:latin typeface="Georgia" pitchFamily="1"/>
                <a:ea typeface="Georgia" pitchFamily="1"/>
                <a:cs typeface="Georgia" pitchFamily="1"/>
              </a:rPr>
              <a:t>.</a:t>
            </a:r>
            <a:endParaRPr lang="ru-RU">
              <a:latin typeface="Georgia" pitchFamily="1"/>
              <a:ea typeface="Georgia" pitchFamily="1"/>
              <a:cs typeface="Georgia" pitchFamily="1"/>
            </a:endParaRPr>
          </a:p>
          <a:p>
            <a:pPr marL="0" marR="0" indent="0" algn="l" defTabSz="914400">
              <a:lnSpc>
                <a:spcPct val="100000"/>
              </a:lnSpc>
              <a:spcBef>
                <a:spcPts val="0"/>
              </a:spcBef>
              <a:spcAft>
                <a:spcPts val="600"/>
              </a:spcAft>
              <a:buNone/>
              <a:tabLst/>
              <a:defRPr lang="ru-RU" sz="2000" b="1">
                <a:solidFill>
                  <a:schemeClr val="folHlink"/>
                </a:solidFill>
                <a:latin typeface="Times New Roman" pitchFamily="1"/>
                <a:ea typeface="Times New Roman" pitchFamily="1"/>
                <a:cs typeface="Times New Roman" pitchFamily="1"/>
              </a:defRPr>
            </a:pPr>
            <a:r>
              <a:t>Педагогическая задача (цель) конкретного урока складывается из:</a:t>
            </a:r>
          </a:p>
          <a:p>
            <a:pPr marL="0" marR="0" indent="0" algn="l" defTabSz="914400">
              <a:lnSpc>
                <a:spcPct val="100000"/>
              </a:lnSpc>
              <a:spcBef>
                <a:spcPts val="0"/>
              </a:spcBef>
              <a:spcAft>
                <a:spcPts val="600"/>
              </a:spcAft>
              <a:buNone/>
              <a:tabLst/>
              <a:defRPr lang="ru-RU" i="1">
                <a:solidFill>
                  <a:srgbClr val="8C008C"/>
                </a:solidFill>
                <a:latin typeface="Georgia" pitchFamily="1"/>
                <a:ea typeface="Georgia" pitchFamily="1"/>
                <a:cs typeface="Georgia" pitchFamily="1"/>
              </a:defRPr>
            </a:pPr>
            <a:r>
              <a:t>- познавательной составляющей (предметной, содержательной, ложащейся на поле деятельности);</a:t>
            </a:r>
          </a:p>
          <a:p>
            <a:pPr marL="0" marR="0" indent="0" algn="l" defTabSz="914400">
              <a:lnSpc>
                <a:spcPct val="100000"/>
              </a:lnSpc>
              <a:spcBef>
                <a:spcPts val="0"/>
              </a:spcBef>
              <a:spcAft>
                <a:spcPts val="600"/>
              </a:spcAft>
              <a:buNone/>
              <a:tabLst/>
              <a:defRPr lang="ru-RU" i="1">
                <a:solidFill>
                  <a:srgbClr val="8C008C"/>
                </a:solidFill>
                <a:latin typeface="Georgia" pitchFamily="1"/>
                <a:ea typeface="Georgia" pitchFamily="1"/>
                <a:cs typeface="Georgia" pitchFamily="1"/>
              </a:defRPr>
            </a:pPr>
            <a:r>
              <a:t>-воспитательной составляющей, являющейся главной в современном уроке;</a:t>
            </a:r>
          </a:p>
          <a:p>
            <a:pPr marL="0" marR="0" indent="0" algn="l" defTabSz="914400">
              <a:lnSpc>
                <a:spcPct val="100000"/>
              </a:lnSpc>
              <a:spcBef>
                <a:spcPts val="0"/>
              </a:spcBef>
              <a:spcAft>
                <a:spcPts val="600"/>
              </a:spcAft>
              <a:buNone/>
              <a:tabLst/>
              <a:defRPr lang="ru-RU" i="1">
                <a:solidFill>
                  <a:srgbClr val="8C008C"/>
                </a:solidFill>
                <a:latin typeface="Georgia" pitchFamily="1"/>
                <a:ea typeface="Georgia" pitchFamily="1"/>
                <a:cs typeface="Georgia" pitchFamily="1"/>
              </a:defRPr>
            </a:pPr>
            <a:r>
              <a:t>-развивающей составляющей (развитие интеллекта и эмоциональной сферы, формирование воли).</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AEOw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15265" y="932815"/>
            <a:ext cx="8825865" cy="444881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lang="ru-RU" sz="2000">
                <a:solidFill>
                  <a:srgbClr val="000000"/>
                </a:solidFill>
                <a:latin typeface="Times New Roman" pitchFamily="1"/>
                <a:ea typeface="Times New Roman" pitchFamily="1"/>
                <a:cs typeface="Times New Roman" pitchFamily="1"/>
              </a:defRPr>
            </a:pPr>
            <a:r>
              <a:rPr lang="ru-RU" b="1" u="sng">
                <a:solidFill>
                  <a:schemeClr val="folHlink"/>
                </a:solidFill>
              </a:rPr>
              <a:t>Образовательные задачи урока состоят</a:t>
            </a:r>
            <a:r>
              <a:rPr lang="ru-RU">
                <a:solidFill>
                  <a:schemeClr val="folHlink"/>
                </a:solidFill>
              </a:rPr>
              <a:t> </a:t>
            </a:r>
            <a:r>
              <a:t> </a:t>
            </a:r>
            <a:r>
              <a:rPr lang="ru-RU" i="1">
                <a:solidFill>
                  <a:srgbClr val="8C008C"/>
                </a:solidFill>
                <a:latin typeface="Georgia" pitchFamily="1"/>
                <a:ea typeface="Georgia" pitchFamily="1"/>
                <a:cs typeface="Georgia" pitchFamily="1"/>
              </a:rPr>
              <a:t>в усвоении учащимися определённой системы знаний, формирования на основе этих знаний общеучебных и специальных умений и навыков. </a:t>
            </a:r>
          </a:p>
          <a:p>
            <a:pPr marL="0" marR="0" indent="0" algn="l" defTabSz="914400">
              <a:lnSpc>
                <a:spcPct val="100000"/>
              </a:lnSpc>
              <a:spcBef>
                <a:spcPts val="0"/>
              </a:spcBef>
              <a:spcAft>
                <a:spcPts val="600"/>
              </a:spcAft>
              <a:buNone/>
              <a:tabLst/>
              <a:defRPr lang="ru-RU" sz="2000" b="1" u="sng">
                <a:solidFill>
                  <a:schemeClr val="folHlink"/>
                </a:solidFill>
                <a:latin typeface="Times New Roman" pitchFamily="1"/>
                <a:ea typeface="Times New Roman" pitchFamily="1"/>
                <a:cs typeface="Times New Roman" pitchFamily="1"/>
              </a:defRPr>
            </a:pPr>
            <a:r>
              <a:t>Общеучебными умениями являются:</a:t>
            </a:r>
          </a:p>
          <a:p>
            <a:pPr marL="0" marR="0" indent="0" algn="l" defTabSz="914400">
              <a:lnSpc>
                <a:spcPct val="100000"/>
              </a:lnSpc>
              <a:spcBef>
                <a:spcPts val="0"/>
              </a:spcBef>
              <a:spcAft>
                <a:spcPts val="600"/>
              </a:spcAft>
              <a:buNone/>
              <a:tabLst/>
              <a:defRPr lang="ru-RU" sz="2000">
                <a:solidFill>
                  <a:srgbClr val="000000"/>
                </a:solidFill>
                <a:latin typeface="Times New Roman" pitchFamily="1"/>
                <a:ea typeface="Times New Roman" pitchFamily="1"/>
                <a:cs typeface="Times New Roman" pitchFamily="1"/>
              </a:defRPr>
            </a:pPr>
            <a:r>
              <a:t> </a:t>
            </a:r>
            <a:r>
              <a:rPr lang="ru-RU" i="1">
                <a:solidFill>
                  <a:srgbClr val="8C008C"/>
                </a:solidFill>
              </a:rPr>
              <a:t>- учебно–организационные;</a:t>
            </a:r>
          </a:p>
          <a:p>
            <a:pPr marL="0" marR="0" indent="0" algn="l" defTabSz="914400">
              <a:lnSpc>
                <a:spcPct val="100000"/>
              </a:lnSpc>
              <a:spcBef>
                <a:spcPts val="0"/>
              </a:spcBef>
              <a:spcAft>
                <a:spcPts val="600"/>
              </a:spcAft>
              <a:buNone/>
              <a:tabLst/>
              <a:defRPr lang="ru-RU" sz="2000" i="1">
                <a:solidFill>
                  <a:srgbClr val="8C008C"/>
                </a:solidFill>
                <a:latin typeface="Times New Roman" pitchFamily="1"/>
                <a:ea typeface="Times New Roman" pitchFamily="1"/>
                <a:cs typeface="Times New Roman" pitchFamily="1"/>
              </a:defRPr>
            </a:pPr>
            <a:r>
              <a:t> - учебно– информационные; </a:t>
            </a:r>
          </a:p>
          <a:p>
            <a:pPr marL="0" marR="0" indent="0" algn="l" defTabSz="914400">
              <a:lnSpc>
                <a:spcPct val="100000"/>
              </a:lnSpc>
              <a:spcBef>
                <a:spcPts val="0"/>
              </a:spcBef>
              <a:spcAft>
                <a:spcPts val="600"/>
              </a:spcAft>
              <a:buNone/>
              <a:tabLst/>
              <a:defRPr lang="ru-RU" sz="2000" i="1">
                <a:solidFill>
                  <a:srgbClr val="8C008C"/>
                </a:solidFill>
                <a:latin typeface="Times New Roman" pitchFamily="1"/>
                <a:ea typeface="Times New Roman" pitchFamily="1"/>
                <a:cs typeface="Times New Roman" pitchFamily="1"/>
              </a:defRPr>
            </a:pPr>
            <a:r>
              <a:t>- учебно – интеллектуальные; </a:t>
            </a:r>
          </a:p>
          <a:p>
            <a:pPr marL="0" marR="0" indent="0" algn="l" defTabSz="914400">
              <a:lnSpc>
                <a:spcPct val="100000"/>
              </a:lnSpc>
              <a:spcBef>
                <a:spcPts val="0"/>
              </a:spcBef>
              <a:spcAft>
                <a:spcPts val="600"/>
              </a:spcAft>
              <a:buNone/>
              <a:tabLst/>
              <a:defRPr lang="ru-RU" sz="2000" i="1">
                <a:solidFill>
                  <a:srgbClr val="8C008C"/>
                </a:solidFill>
                <a:latin typeface="Times New Roman" pitchFamily="1"/>
                <a:ea typeface="Times New Roman" pitchFamily="1"/>
                <a:cs typeface="Times New Roman" pitchFamily="1"/>
              </a:defRPr>
            </a:pPr>
            <a:r>
              <a:t>- учебно – коммуникативные.</a:t>
            </a:r>
          </a:p>
        </p:txBody>
      </p:sp>
      <p:pic>
        <p:nvPicPr>
          <p:cNvPr id="3" name="Картинка1"/>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B7HQAADAAAABAAAAAAAACgsMAjQAAAAMDocQJ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2" cstate="print"/>
          <a:stretch>
            <a:fillRect/>
          </a:stretch>
        </p:blipFill>
        <p:spPr>
          <a:xfrm>
            <a:off x="6170930" y="1793875"/>
            <a:ext cx="2511425" cy="1674495"/>
          </a:xfrm>
          <a:prstGeom prst="rect">
            <a:avLst/>
          </a:prstGeom>
          <a:noFill/>
          <a:ln w="12700" cap="flat" cmpd="sng" algn="ctr">
            <a:noFill/>
            <a:prstDash val="solid"/>
            <a:miter lim="800000"/>
            <a:headEnd type="none" w="med" len="med"/>
            <a:tailEnd type="none" w="med" len="med"/>
          </a:ln>
          <a:effectLst/>
        </p:spPr>
      </p:pic>
      <p:pic>
        <p:nvPicPr>
          <p:cNvPr id="4" name="Картинка2"/>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D///8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3" cstate="print"/>
          <a:stretch>
            <a:fillRect/>
          </a:stretch>
        </p:blipFill>
        <p:spPr>
          <a:xfrm>
            <a:off x="3844925" y="3199130"/>
            <a:ext cx="2326005" cy="1686560"/>
          </a:xfrm>
          <a:prstGeom prst="rect">
            <a:avLst/>
          </a:prstGeom>
          <a:noFill/>
          <a:ln w="12700" cap="flat" cmpd="sng" algn="ctr">
            <a:noFill/>
            <a:prstDash val="solid"/>
            <a:miter lim="800000"/>
            <a:headEnd type="none" w="med" len="med"/>
            <a:tailEnd type="none" w="med" len="med"/>
          </a:ln>
          <a:effectLst/>
        </p:spPr>
      </p:pic>
      <p:pic>
        <p:nvPicPr>
          <p:cNvPr id="5" name="Картинка3"/>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4" cstate="print"/>
          <a:stretch>
            <a:fillRect/>
          </a:stretch>
        </p:blipFill>
        <p:spPr>
          <a:xfrm>
            <a:off x="6271260" y="4386580"/>
            <a:ext cx="1837055" cy="2406015"/>
          </a:xfrm>
          <a:prstGeom prst="rect">
            <a:avLst/>
          </a:prstGeom>
          <a:noFill/>
          <a:ln w="12700" cap="flat" cmpd="sng" algn="ctr">
            <a:noFill/>
            <a:prstDash val="solid"/>
            <a:miter lim="800000"/>
            <a:headEnd type="none" w="med" len="med"/>
            <a:tailEnd type="none" w="med" len="med"/>
          </a:ln>
          <a:effectLst/>
        </p:spPr>
      </p:pic>
      <p:pic>
        <p:nvPicPr>
          <p:cNvPr id="6" name="Картинка4"/>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2U7AADAAAABAAAAAAAAAAAADAPwAAAIAIEeI/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5" cstate="print"/>
          <a:stretch>
            <a:fillRect/>
          </a:stretch>
        </p:blipFill>
        <p:spPr>
          <a:xfrm>
            <a:off x="1259840" y="4942840"/>
            <a:ext cx="3188970" cy="180213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sEPQ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87020" y="1137285"/>
            <a:ext cx="8747760" cy="445960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lang="ru-RU" sz="2000">
                <a:solidFill>
                  <a:srgbClr val="000000"/>
                </a:solidFill>
                <a:latin typeface="Times New Roman" pitchFamily="1"/>
                <a:ea typeface="Times New Roman" pitchFamily="1"/>
                <a:cs typeface="Times New Roman" pitchFamily="1"/>
              </a:defRPr>
            </a:pPr>
            <a:r>
              <a:rPr lang="ru-RU" b="1" u="sng">
                <a:solidFill>
                  <a:schemeClr val="folHlink"/>
                </a:solidFill>
              </a:rPr>
              <a:t>Воспитательные задачи современного урока</a:t>
            </a:r>
            <a:r>
              <a:rPr lang="ru-RU">
                <a:solidFill>
                  <a:schemeClr val="folHlink"/>
                </a:solidFill>
              </a:rPr>
              <a:t> </a:t>
            </a:r>
            <a:r>
              <a:t> </a:t>
            </a:r>
            <a:r>
              <a:rPr lang="ru-RU" i="1">
                <a:solidFill>
                  <a:srgbClr val="8C008C"/>
                </a:solidFill>
                <a:latin typeface="Georgia" pitchFamily="1"/>
                <a:ea typeface="Georgia" pitchFamily="1"/>
                <a:cs typeface="Georgia" pitchFamily="1"/>
              </a:rPr>
              <a:t>формируют мировоззрение учащихся, систему взглядов и убеждений. </a:t>
            </a:r>
          </a:p>
          <a:p>
            <a:pPr marL="0" marR="0" indent="0" algn="l" defTabSz="914400">
              <a:lnSpc>
                <a:spcPct val="100000"/>
              </a:lnSpc>
              <a:spcBef>
                <a:spcPts val="0"/>
              </a:spcBef>
              <a:spcAft>
                <a:spcPts val="600"/>
              </a:spcAft>
              <a:buNone/>
              <a:tabLst/>
              <a:defRPr lang="ru-RU" sz="2000">
                <a:solidFill>
                  <a:srgbClr val="000000"/>
                </a:solidFill>
                <a:latin typeface="Times New Roman" pitchFamily="1"/>
                <a:ea typeface="Times New Roman" pitchFamily="1"/>
                <a:cs typeface="Times New Roman" pitchFamily="1"/>
              </a:defRPr>
            </a:pPr>
            <a:r>
              <a:rPr lang="ru-RU" b="1" u="sng">
                <a:solidFill>
                  <a:srgbClr val="8C008C"/>
                </a:solidFill>
              </a:rPr>
              <a:t>Социальный блок задач</a:t>
            </a:r>
            <a:r>
              <a:rPr lang="ru-RU" i="1">
                <a:solidFill>
                  <a:srgbClr val="8C008C"/>
                </a:solidFill>
                <a:latin typeface="Georgia" pitchFamily="1"/>
                <a:ea typeface="Georgia" pitchFamily="1"/>
                <a:cs typeface="Georgia" pitchFamily="1"/>
              </a:rPr>
              <a:t> включает воспитание личности социально активной, мобильной и адаптивной. Воспитание должно идти в коллективе и через коллектив, состоять в формирование устойчивых положительных привычек. </a:t>
            </a:r>
          </a:p>
          <a:p>
            <a:pPr marL="0" marR="0" indent="0" algn="l" defTabSz="914400">
              <a:lnSpc>
                <a:spcPct val="100000"/>
              </a:lnSpc>
              <a:spcBef>
                <a:spcPts val="0"/>
              </a:spcBef>
              <a:spcAft>
                <a:spcPts val="600"/>
              </a:spcAft>
              <a:buNone/>
              <a:tabLst/>
              <a:defRPr lang="ru-RU" sz="2000">
                <a:solidFill>
                  <a:srgbClr val="000000"/>
                </a:solidFill>
                <a:latin typeface="Times New Roman" pitchFamily="1"/>
                <a:ea typeface="Times New Roman" pitchFamily="1"/>
                <a:cs typeface="Times New Roman" pitchFamily="1"/>
              </a:defRPr>
            </a:pPr>
            <a:r>
              <a:rPr lang="ru-RU" b="1" i="1" u="sng">
                <a:solidFill>
                  <a:srgbClr val="8C008C"/>
                </a:solidFill>
                <a:latin typeface="Georgia" pitchFamily="1"/>
                <a:ea typeface="Georgia" pitchFamily="1"/>
                <a:cs typeface="Georgia" pitchFamily="1"/>
              </a:rPr>
              <a:t>Воспитательная це</a:t>
            </a:r>
            <a:r>
              <a:rPr lang="ru-RU" b="1" u="sng">
                <a:solidFill>
                  <a:srgbClr val="8C008C"/>
                </a:solidFill>
                <a:latin typeface="Georgia" pitchFamily="1"/>
                <a:ea typeface="Georgia" pitchFamily="1"/>
                <a:cs typeface="Georgia" pitchFamily="1"/>
              </a:rPr>
              <a:t>ль</a:t>
            </a:r>
            <a:r>
              <a:rPr lang="ru-RU" i="1">
                <a:solidFill>
                  <a:srgbClr val="8C008C"/>
                </a:solidFill>
                <a:latin typeface="Georgia" pitchFamily="1"/>
                <a:ea typeface="Georgia" pitchFamily="1"/>
                <a:cs typeface="Georgia" pitchFamily="1"/>
              </a:rPr>
              <a:t> не может быть реализована на одном уроке: процесс воспитания длительный, а результат отсрочен во времени, поэтому одна и та же цель охватывает ряд уроков. </a:t>
            </a:r>
          </a:p>
          <a:p>
            <a:pPr marL="0" marR="0" indent="0" algn="l" defTabSz="914400">
              <a:lnSpc>
                <a:spcPct val="100000"/>
              </a:lnSpc>
              <a:spcBef>
                <a:spcPts val="0"/>
              </a:spcBef>
              <a:spcAft>
                <a:spcPts val="600"/>
              </a:spcAft>
              <a:buNone/>
              <a:tabLst/>
              <a:defRPr lang="ru-RU" sz="2000" i="1">
                <a:solidFill>
                  <a:srgbClr val="8C008C"/>
                </a:solidFill>
                <a:latin typeface="Georgia" pitchFamily="1"/>
                <a:ea typeface="Georgia" pitchFamily="1"/>
                <a:cs typeface="Georgia" pitchFamily="1"/>
              </a:defRPr>
            </a:pPr>
            <a:endParaRPr/>
          </a:p>
        </p:txBody>
      </p:sp>
      <p:pic>
        <p:nvPicPr>
          <p:cNvPr id="3" name="Картинка1"/>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AUO7kG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2" cstate="print"/>
          <a:stretch>
            <a:fillRect/>
          </a:stretch>
        </p:blipFill>
        <p:spPr>
          <a:xfrm>
            <a:off x="2224405" y="4233545"/>
            <a:ext cx="4305300" cy="243967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4EMw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143510" y="932815"/>
            <a:ext cx="8897620" cy="4448810"/>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lang="ru-RU" sz="1600">
                <a:solidFill>
                  <a:srgbClr val="000000"/>
                </a:solidFill>
                <a:latin typeface="Times New Roman" pitchFamily="1"/>
                <a:ea typeface="Times New Roman" pitchFamily="1"/>
                <a:cs typeface="Times New Roman" pitchFamily="1"/>
              </a:defRPr>
            </a:pPr>
            <a:r>
              <a:rPr lang="ru-RU" sz="2000" b="1" u="sng">
                <a:solidFill>
                  <a:schemeClr val="folHlink"/>
                </a:solidFill>
              </a:rPr>
              <a:t>Развивающий аспект</a:t>
            </a:r>
            <a:r>
              <a:t>  </a:t>
            </a:r>
            <a:r>
              <a:rPr lang="ru-RU" i="1">
                <a:solidFill>
                  <a:srgbClr val="8C008C"/>
                </a:solidFill>
                <a:latin typeface="Georgia" pitchFamily="1"/>
                <a:ea typeface="Georgia" pitchFamily="1"/>
                <a:cs typeface="Georgia" pitchFamily="1"/>
              </a:rPr>
              <a:t>является наиболее трудным при планирование педагогом триединой цели урока. Это происходит потому, что иногда учитель стремится формировать новую развивающую цель на каждом уроке, забывая, что развитие ребёнка происходит гораздо медленнее, чем его обучение. Также не всегда учитель хорошо знает ту область психологии, которая связана со структурой личности. Очень часто развитие личности сводится к развитию мышления. Но поставить на уроке цель, сформулировав её так: учить детей мыслить - это значит никогда её не достичь, так как такая формулировка слишком общая. Умение мыслить складывается из овладения учащимися умений анализировать, выделять главное, сравнивать, систематизировать, доказывать, объяснять, ставить и разрешать проблемы.</a:t>
            </a:r>
          </a:p>
          <a:p>
            <a:pPr marL="0" marR="0" indent="0" algn="l" defTabSz="914400">
              <a:lnSpc>
                <a:spcPct val="100000"/>
              </a:lnSpc>
              <a:spcBef>
                <a:spcPts val="0"/>
              </a:spcBef>
              <a:spcAft>
                <a:spcPts val="600"/>
              </a:spcAft>
              <a:buNone/>
              <a:tabLst/>
              <a:defRPr lang="ru-RU" sz="1600" i="1">
                <a:solidFill>
                  <a:srgbClr val="8C008C"/>
                </a:solidFill>
                <a:latin typeface="Georgia" pitchFamily="1"/>
                <a:ea typeface="Georgia" pitchFamily="1"/>
                <a:cs typeface="Georgia" pitchFamily="1"/>
              </a:defRPr>
            </a:pPr>
            <a:r>
              <a:t>Кроме этого, на первом месте должна стоять задача развития речи. Язык – это материальное выражение мыслей, и чем богаче язык, тем богаче мышление.</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i="1">
                <a:solidFill>
                  <a:srgbClr val="8C008C"/>
                </a:solidFill>
              </a:rPr>
              <a:t>Очень важным является</a:t>
            </a:r>
            <a:r>
              <a:rPr lang="ru-RU" i="1">
                <a:latin typeface="Cambria Math" pitchFamily="1"/>
                <a:ea typeface="Cambria Math" pitchFamily="1"/>
                <a:cs typeface="Cambria Math" pitchFamily="1"/>
              </a:rPr>
              <a:t> </a:t>
            </a:r>
            <a:r>
              <a:t> </a:t>
            </a:r>
            <a:r>
              <a:rPr lang="ru-RU" b="1" i="1" u="sng">
                <a:solidFill>
                  <a:schemeClr val="folHlink"/>
                </a:solidFill>
              </a:rPr>
              <a:t>развитие эмоциональной сферы</a:t>
            </a:r>
            <a:r>
              <a:t>. </a:t>
            </a:r>
            <a:r>
              <a:rPr lang="ru-RU" i="1">
                <a:solidFill>
                  <a:srgbClr val="8C008C"/>
                </a:solidFill>
              </a:rPr>
              <a:t>Сложной задачей для современных учеников является формирование воли. Отсутствие воли – лень и лень сегодня основная причина всех проблем школьника.Насколько верно и чётко учитель сформулирует триединую цель урока – настолько верно он определит содержание учебного материала, выберет методы и формы обучения.Таким образом, </a:t>
            </a:r>
            <a:r>
              <a:rPr lang="ru-RU" b="1" i="1">
                <a:solidFill>
                  <a:schemeClr val="folHlink"/>
                </a:solidFill>
              </a:rPr>
              <a:t>целеполагание</a:t>
            </a:r>
            <a:r>
              <a:rPr lang="ru-RU" i="1"/>
              <a:t> </a:t>
            </a:r>
            <a:r>
              <a:rPr lang="ru-RU" i="1">
                <a:solidFill>
                  <a:srgbClr val="8C008C"/>
                </a:solidFill>
              </a:rPr>
              <a:t>–</a:t>
            </a:r>
            <a:r>
              <a:rPr lang="ru-RU" i="1"/>
              <a:t> </a:t>
            </a:r>
            <a:r>
              <a:rPr lang="ru-RU" i="1">
                <a:solidFill>
                  <a:srgbClr val="8C008C"/>
                </a:solidFill>
              </a:rPr>
              <a:t>самая важная часть конструирования урока, планируя урок, необходимо идти от цели, а не от содержания. Предметные цели не должны заслонять главное – воспитание и развитие личности.</a:t>
            </a:r>
          </a:p>
          <a:p>
            <a:pPr marL="0" marR="0" indent="0" algn="l" defTabSz="914400">
              <a:lnSpc>
                <a:spcPct val="100000"/>
              </a:lnSpc>
              <a:spcBef>
                <a:spcPts val="0"/>
              </a:spcBef>
              <a:spcAft>
                <a:spcPts val="600"/>
              </a:spcAft>
              <a:buNone/>
              <a:tabLst/>
              <a:defRPr lang="ru-RU" sz="1600">
                <a:solidFill>
                  <a:srgbClr val="8C008C"/>
                </a:solidFill>
                <a:latin typeface="Times New Roman" pitchFamily="1"/>
                <a:ea typeface="Times New Roman" pitchFamily="1"/>
                <a:cs typeface="Times New Roman" pitchFamily="1"/>
              </a:defRPr>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AAQQ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71755" y="1096645"/>
            <a:ext cx="8969375" cy="450024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l" defTabSz="914400">
              <a:lnSpc>
                <a:spcPct val="100000"/>
              </a:lnSpc>
              <a:spcBef>
                <a:spcPts val="0"/>
              </a:spcBef>
              <a:spcAft>
                <a:spcPts val="600"/>
              </a:spcAft>
              <a:buNone/>
              <a:tabLst/>
              <a:defRPr lang="ru-RU" sz="2000" i="1">
                <a:solidFill>
                  <a:schemeClr val="folHlink"/>
                </a:solidFill>
                <a:latin typeface="Times New Roman" pitchFamily="1"/>
                <a:ea typeface="Times New Roman" pitchFamily="1"/>
                <a:cs typeface="Times New Roman" pitchFamily="1"/>
              </a:defRPr>
            </a:pPr>
            <a:r>
              <a:rPr lang="ru-RU" b="1" u="sng"/>
              <a:t>Цель урока трансформируется в педагогические задачи:</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i="1">
                <a:solidFill>
                  <a:srgbClr val="8C008C"/>
                </a:solidFill>
              </a:rPr>
              <a:t>1. Информационная:</a:t>
            </a:r>
            <a:r>
              <a:t> </a:t>
            </a:r>
            <a:r>
              <a:rPr lang="ru-RU" b="1" i="1">
                <a:solidFill>
                  <a:srgbClr val="FF00FF"/>
                </a:solidFill>
              </a:rPr>
              <a:t>Что и чему будем учиться?</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i="1">
                <a:solidFill>
                  <a:srgbClr val="8C008C"/>
                </a:solidFill>
              </a:rPr>
              <a:t>2. Операционная:</a:t>
            </a:r>
            <a:r>
              <a:t> </a:t>
            </a:r>
            <a:r>
              <a:rPr lang="ru-RU" b="1" i="1">
                <a:solidFill>
                  <a:srgbClr val="FF00FF"/>
                </a:solidFill>
              </a:rPr>
              <a:t>Как и каким образом будем учиться?</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i="1">
                <a:solidFill>
                  <a:srgbClr val="8C008C"/>
                </a:solidFill>
              </a:rPr>
              <a:t>3. Мотивационная:</a:t>
            </a:r>
            <a:r>
              <a:t> </a:t>
            </a:r>
            <a:r>
              <a:rPr lang="ru-RU" b="1" i="1">
                <a:solidFill>
                  <a:srgbClr val="FF00FF"/>
                </a:solidFill>
              </a:rPr>
              <a:t>Зачем нам это надо?</a:t>
            </a:r>
          </a:p>
          <a:p>
            <a:pPr marL="0" marR="0" indent="0" algn="l" defTabSz="914400">
              <a:lnSpc>
                <a:spcPct val="100000"/>
              </a:lnSpc>
              <a:spcBef>
                <a:spcPts val="0"/>
              </a:spcBef>
              <a:spcAft>
                <a:spcPts val="600"/>
              </a:spcAft>
              <a:buNone/>
              <a:tabLst/>
              <a:defRPr lang="ru-RU">
                <a:solidFill>
                  <a:srgbClr val="000000"/>
                </a:solidFill>
                <a:latin typeface="Times New Roman" pitchFamily="1"/>
                <a:ea typeface="Times New Roman" pitchFamily="1"/>
                <a:cs typeface="Times New Roman" pitchFamily="1"/>
              </a:defRPr>
            </a:pPr>
            <a:r>
              <a:rPr lang="ru-RU" i="1">
                <a:solidFill>
                  <a:srgbClr val="8C008C"/>
                </a:solidFill>
              </a:rPr>
              <a:t>4. Коммуникативная:</a:t>
            </a:r>
            <a:r>
              <a:t> </a:t>
            </a:r>
            <a:r>
              <a:rPr lang="ru-RU" b="1" i="1">
                <a:solidFill>
                  <a:srgbClr val="FF00FF"/>
                </a:solidFill>
              </a:rPr>
              <a:t>С кем и где?</a:t>
            </a:r>
          </a:p>
          <a:p>
            <a:pPr marL="0" marR="0" indent="0" algn="l" defTabSz="914400">
              <a:lnSpc>
                <a:spcPct val="100000"/>
              </a:lnSpc>
              <a:spcBef>
                <a:spcPts val="0"/>
              </a:spcBef>
              <a:spcAft>
                <a:spcPts val="600"/>
              </a:spcAft>
              <a:buNone/>
              <a:tabLst/>
              <a:defRPr lang="ru-RU" sz="1000">
                <a:solidFill>
                  <a:srgbClr val="000000"/>
                </a:solidFill>
                <a:latin typeface="Times New Roman" pitchFamily="1"/>
                <a:ea typeface="Times New Roman" pitchFamily="1"/>
                <a:cs typeface="Times New Roman" pitchFamily="1"/>
              </a:defRPr>
            </a:pPr>
            <a:r>
              <a:rPr lang="ru-RU" sz="2000" b="1" i="1">
                <a:solidFill>
                  <a:schemeClr val="folHlink"/>
                </a:solidFill>
              </a:rPr>
              <a:t>Цель и содержание</a:t>
            </a:r>
            <a:r>
              <a:rPr lang="ru-RU" sz="1400"/>
              <a:t> </a:t>
            </a:r>
            <a:r>
              <a:rPr lang="ru-RU" sz="1800" i="1">
                <a:solidFill>
                  <a:srgbClr val="8C008C"/>
                </a:solidFill>
              </a:rPr>
              <a:t> определяют методы, т.е. способы взаимосвязанной деятельности учителя и ученика. Именно здесь проявляется стиль работы учителя. Эвристическая беседа, диалог, полилог – эффективны с точки зрения общего развития ребёнка и его воспитания. Работа мысли совершенствует интеллект, а умение вести диалог развивает коммуникативные качества. При использовании исследовательского метода учащиеся выдвигают гипотезу исследования, выбирают путь и отбирают материалы. Ученик становиться в позицию активного исследователя – активизируется продуктивное мышление, формируется творческий подход к обучению. </a:t>
            </a:r>
          </a:p>
        </p:txBody>
      </p:sp>
      <p:pic>
        <p:nvPicPr>
          <p:cNvPr id="3" name="Картинка1"/>
          <p:cNvPicPr>
            <a:picLocks noChangeAspect="1"/>
            <a:extLst>
              <a:ext uri="smNativeData">
                <pr:smNativeData xmlns:pr="pr" xmlns="" val="SMDATA_12_sSkzUR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XAAAAFAAAAAAAAAAAAAAA/38AAP9/AAAAAAAACQAAAAQAAAC7AJAE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
              </a:ext>
            </a:extLst>
          </p:cNvPicPr>
          <p:nvPr/>
        </p:nvPicPr>
        <p:blipFill>
          <a:blip r:embed="rId2" cstate="print"/>
          <a:stretch>
            <a:fillRect/>
          </a:stretch>
        </p:blipFill>
        <p:spPr>
          <a:xfrm>
            <a:off x="7677785" y="4882515"/>
            <a:ext cx="1350645" cy="1934210"/>
          </a:xfrm>
          <a:prstGeom prst="rect">
            <a:avLst/>
          </a:prstGeom>
          <a:noFill/>
          <a:ln w="12700"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Текста1"/>
          <p:cNvSpPr txBox="1">
            <a:extLst>
              <a:ext uri="smNativeData">
                <pr:smNativeData xmlns:pr="pr" xmlns="" val="SMDATA_11_sSkzURMAAAAlAAAAE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EEPQQ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
              </a:ext>
            </a:extLst>
          </p:cNvSpPr>
          <p:nvPr/>
        </p:nvSpPr>
        <p:spPr>
          <a:xfrm>
            <a:off x="287020" y="861060"/>
            <a:ext cx="8610600" cy="5812155"/>
          </a:xfrm>
          <a:prstGeom prst="rect">
            <a:avLst/>
          </a:prstGeom>
          <a:noFill/>
          <a:ln w="12700" cap="flat" cmpd="sng" algn="ctr">
            <a:noFill/>
            <a:prstDash val="solid"/>
            <a:miter lim="800000"/>
            <a:headEnd type="none" w="med" len="med"/>
            <a:tailEnd type="none" w="med" len="med"/>
          </a:ln>
          <a:effectLst/>
        </p:spPr>
        <p:txBody>
          <a:bodyPr vert="horz" wrap="square" numCol="1" anchor="t"/>
          <a:lstStyle/>
          <a:p>
            <a:pPr marL="0" marR="0" indent="0" algn="ctr" defTabSz="914400">
              <a:lnSpc>
                <a:spcPct val="100000"/>
              </a:lnSpc>
              <a:spcBef>
                <a:spcPts val="0"/>
              </a:spcBef>
              <a:spcAft>
                <a:spcPts val="600"/>
              </a:spcAft>
              <a:buNone/>
              <a:tabLst/>
              <a:defRPr sz="2000" b="0" i="0" u="none" strike="noStrike" kern="1" spc="0" baseline="0">
                <a:solidFill>
                  <a:schemeClr val="folHlink"/>
                </a:solidFill>
                <a:effectLst/>
                <a:latin typeface="Times New Roman" pitchFamily="1"/>
                <a:ea typeface="Times New Roman" pitchFamily="1"/>
                <a:cs typeface="Times New Roman" pitchFamily="1"/>
              </a:defRPr>
            </a:pPr>
            <a:r>
              <a:rPr b="1" u="sng"/>
              <a:t>Структура урока</a:t>
            </a:r>
          </a:p>
          <a:p>
            <a:pPr marL="0" marR="0" indent="0" algn="l" defTabSz="914400">
              <a:lnSpc>
                <a:spcPct val="100000"/>
              </a:lnSpc>
              <a:spcBef>
                <a:spcPts val="0"/>
              </a:spcBef>
              <a:spcAft>
                <a:spcPts val="600"/>
              </a:spcAft>
              <a:buNone/>
              <a:tabLst/>
              <a:defRPr sz="1800" b="0" i="1" u="none" strike="noStrike" kern="1" spc="0" baseline="0">
                <a:solidFill>
                  <a:srgbClr val="AD46B9"/>
                </a:solidFill>
                <a:effectLst/>
                <a:latin typeface="Times New Roman" pitchFamily="1"/>
                <a:ea typeface="Times New Roman" pitchFamily="1"/>
                <a:cs typeface="Times New Roman" pitchFamily="1"/>
              </a:defRPr>
            </a:pPr>
            <a:r>
              <a:t>       </a:t>
            </a:r>
            <a:r>
              <a:rPr>
                <a:solidFill>
                  <a:srgbClr val="8C008C"/>
                </a:solidFill>
              </a:rPr>
              <a:t>Под структурой учебного занятия понимается логическое взаиморасположение и связь его элементов, обеспечивающая целостность урока.</a:t>
            </a:r>
          </a:p>
          <a:p>
            <a:pPr marL="0" marR="0" indent="0" algn="l" defTabSz="914400">
              <a:lnSpc>
                <a:spcPct val="100000"/>
              </a:lnSpc>
              <a:spcBef>
                <a:spcPts val="0"/>
              </a:spcBef>
              <a:spcAft>
                <a:spcPts val="600"/>
              </a:spcAft>
              <a:buNone/>
              <a:tabLst/>
              <a:defRPr sz="1800" b="0" i="1" u="none" strike="noStrike" kern="1" spc="0" baseline="0">
                <a:solidFill>
                  <a:srgbClr val="8C008C"/>
                </a:solidFill>
                <a:effectLst/>
                <a:latin typeface="Times New Roman" pitchFamily="1"/>
                <a:ea typeface="Times New Roman" pitchFamily="1"/>
                <a:cs typeface="Times New Roman" pitchFamily="1"/>
              </a:defRPr>
            </a:pPr>
            <a:r>
              <a:rPr u="sng"/>
              <a:t>В основе выделения этапов учебного занятия лежит логика процесса усвоения знаний</a:t>
            </a:r>
            <a:r>
              <a:t>: </a:t>
            </a:r>
          </a:p>
          <a:p>
            <a:pPr marL="0" marR="0" indent="0" algn="l" defTabSz="914400">
              <a:lnSpc>
                <a:spcPct val="100000"/>
              </a:lnSpc>
              <a:spcBef>
                <a:spcPts val="0"/>
              </a:spcBef>
              <a:spcAft>
                <a:spcPts val="600"/>
              </a:spcAft>
              <a:buNone/>
              <a:tabLst/>
              <a:defRPr sz="1800" b="1" i="1" u="none" strike="noStrike" kern="1" spc="0" baseline="0">
                <a:solidFill>
                  <a:srgbClr val="8C008C"/>
                </a:solidFill>
                <a:effectLst/>
                <a:latin typeface="Times New Roman" pitchFamily="1"/>
                <a:ea typeface="Times New Roman" pitchFamily="1"/>
                <a:cs typeface="Times New Roman" pitchFamily="1"/>
              </a:defRPr>
            </a:pPr>
            <a:r>
              <a:t>восприятие – осмысление – запоминание – применение – обобщение – рефлексия</a:t>
            </a:r>
          </a:p>
          <a:p>
            <a:pPr marL="0" marR="0" indent="0" algn="l" defTabSz="914400">
              <a:lnSpc>
                <a:spcPct val="100000"/>
              </a:lnSpc>
              <a:spcBef>
                <a:spcPts val="0"/>
              </a:spcBef>
              <a:spcAft>
                <a:spcPts val="600"/>
              </a:spcAft>
              <a:buNone/>
              <a:tabLst/>
              <a:defRPr sz="2000" b="0" i="0" u="none" strike="noStrike" kern="1" spc="0" baseline="0">
                <a:solidFill>
                  <a:schemeClr val="folHlink"/>
                </a:solidFill>
                <a:effectLst/>
                <a:latin typeface="Times New Roman" pitchFamily="1"/>
                <a:ea typeface="Times New Roman" pitchFamily="1"/>
                <a:cs typeface="Times New Roman" pitchFamily="1"/>
              </a:defRPr>
            </a:pPr>
            <a:r>
              <a:rPr b="1"/>
              <a:t>Набор этапов учебного занятия, образующих его структуру, следующий:</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1.организационный этап</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2.этап проверки домашнего задания</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3.этап актуализации субъектного опыта учащихся</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4.этап изучения новых знаний и способов деятельности</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5.этап первичной проверки понимания изученного</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6.этап закрепления изученного</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7.этап применения изученного</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8.этап обобщения и систематизации</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9.этап контроля и самоконтроля</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10.этап коррекции</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11.этап информации о домашнем задании</a:t>
            </a:r>
          </a:p>
          <a:p>
            <a:pPr marL="0" marR="0" indent="0" algn="l" defTabSz="914400">
              <a:lnSpc>
                <a:spcPct val="100000"/>
              </a:lnSpc>
              <a:spcBef>
                <a:spcPts val="0"/>
              </a:spcBef>
              <a:spcAft>
                <a:spcPts val="0"/>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12.этап подведения итогов занятия</a:t>
            </a:r>
          </a:p>
          <a:p>
            <a:pPr marL="0" marR="0" indent="0" algn="l" defTabSz="914400">
              <a:lnSpc>
                <a:spcPct val="100000"/>
              </a:lnSpc>
              <a:spcBef>
                <a:spcPts val="0"/>
              </a:spcBef>
              <a:spcAft>
                <a:spcPts val="1415"/>
              </a:spcAft>
              <a:buNone/>
              <a:tabLst/>
              <a:defRPr sz="1600" b="0" i="1" u="none" strike="noStrike" kern="1" spc="0" baseline="0">
                <a:solidFill>
                  <a:srgbClr val="8C008C"/>
                </a:solidFill>
                <a:effectLst/>
                <a:latin typeface="Times New Roman" pitchFamily="1"/>
                <a:ea typeface="Times New Roman" pitchFamily="1"/>
                <a:cs typeface="Times New Roman" pitchFamily="1"/>
              </a:defRPr>
            </a:pPr>
            <a:r>
              <a:t>13.этап рефлексии</a:t>
            </a:r>
          </a:p>
          <a:p>
            <a:pPr marL="0" marR="0" indent="0" algn="l" defTabSz="914400">
              <a:lnSpc>
                <a:spcPct val="100000"/>
              </a:lnSpc>
              <a:spcBef>
                <a:spcPts val="0"/>
              </a:spcBef>
              <a:spcAft>
                <a:spcPts val="600"/>
              </a:spcAft>
              <a:buNone/>
              <a:tabLst/>
              <a:defRPr sz="1000" b="0" i="0" u="none" strike="noStrike" kern="1" spc="0" baseline="0">
                <a:solidFill>
                  <a:srgbClr val="000000"/>
                </a:solidFill>
                <a:effectLst/>
                <a:latin typeface="Times New Roman" pitchFamily="1"/>
                <a:ea typeface="Times New Roman" pitchFamily="1"/>
                <a:cs typeface="Times New Roman" pitchFamily="1"/>
              </a:defRPr>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EEECE1"/>
        </a:dk2>
        <a:lt2>
          <a:srgbClr val="1F497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Экран (4:3)</PresentationFormat>
  <Paragraphs>89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Presentation</vt:lpstr>
      <vt:lpstr>Этапы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oxana</dc:creator>
  <cp:lastModifiedBy>Наталья</cp:lastModifiedBy>
  <cp:revision>2</cp:revision>
  <dcterms:created xsi:type="dcterms:W3CDTF">2012-01-30T17:22:44Z</dcterms:created>
  <dcterms:modified xsi:type="dcterms:W3CDTF">2014-06-01T10:38:34Z</dcterms:modified>
</cp:coreProperties>
</file>