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0" y="-4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A39DB-1E28-4AF2-8903-E1FBE8B36B64}" type="datetimeFigureOut">
              <a:rPr lang="ru-RU" smtClean="0"/>
              <a:t>21.05.2014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5107A-4C77-493E-AB38-291CB4F539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A39DB-1E28-4AF2-8903-E1FBE8B36B64}" type="datetimeFigureOut">
              <a:rPr lang="ru-RU" smtClean="0"/>
              <a:t>21.05.2014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5107A-4C77-493E-AB38-291CB4F539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A39DB-1E28-4AF2-8903-E1FBE8B36B64}" type="datetimeFigureOut">
              <a:rPr lang="ru-RU" smtClean="0"/>
              <a:t>21.05.2014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5107A-4C77-493E-AB38-291CB4F539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A39DB-1E28-4AF2-8903-E1FBE8B36B64}" type="datetimeFigureOut">
              <a:rPr lang="ru-RU" smtClean="0"/>
              <a:t>21.05.2014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5107A-4C77-493E-AB38-291CB4F539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A39DB-1E28-4AF2-8903-E1FBE8B36B64}" type="datetimeFigureOut">
              <a:rPr lang="ru-RU" smtClean="0"/>
              <a:t>21.05.2014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5107A-4C77-493E-AB38-291CB4F539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A39DB-1E28-4AF2-8903-E1FBE8B36B64}" type="datetimeFigureOut">
              <a:rPr lang="ru-RU" smtClean="0"/>
              <a:t>21.05.2014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5107A-4C77-493E-AB38-291CB4F539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A39DB-1E28-4AF2-8903-E1FBE8B36B64}" type="datetimeFigureOut">
              <a:rPr lang="ru-RU" smtClean="0"/>
              <a:t>21.05.2014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5107A-4C77-493E-AB38-291CB4F539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A39DB-1E28-4AF2-8903-E1FBE8B36B64}" type="datetimeFigureOut">
              <a:rPr lang="ru-RU" smtClean="0"/>
              <a:t>21.05.2014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5107A-4C77-493E-AB38-291CB4F539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A39DB-1E28-4AF2-8903-E1FBE8B36B64}" type="datetimeFigureOut">
              <a:rPr lang="ru-RU" smtClean="0"/>
              <a:t>21.05.2014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5107A-4C77-493E-AB38-291CB4F539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A39DB-1E28-4AF2-8903-E1FBE8B36B64}" type="datetimeFigureOut">
              <a:rPr lang="ru-RU" smtClean="0"/>
              <a:t>21.05.2014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5107A-4C77-493E-AB38-291CB4F539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A39DB-1E28-4AF2-8903-E1FBE8B36B64}" type="datetimeFigureOut">
              <a:rPr lang="ru-RU" smtClean="0"/>
              <a:t>21.05.2014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5107A-4C77-493E-AB38-291CB4F539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A39DB-1E28-4AF2-8903-E1FBE8B36B64}" type="datetimeFigureOut">
              <a:rPr lang="ru-RU" smtClean="0"/>
              <a:t>21.05.2014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75107A-4C77-493E-AB38-291CB4F539E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ЭЛЕКТРОННЫЙ ТРЕНАЖЁР</a:t>
            </a:r>
            <a:br>
              <a:rPr lang="ru-RU" b="1" dirty="0" smtClean="0"/>
            </a:br>
            <a:r>
              <a:rPr lang="ru-RU" b="1" dirty="0" smtClean="0"/>
              <a:t>«СЛОВАРНЫЕ СЛОВА»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Тематическая группа «Животные»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Arno Pro Smbd Subhead" pitchFamily="18" charset="0"/>
              </a:rPr>
              <a:t>Стоит копна посреди двора.</a:t>
            </a:r>
            <a:br>
              <a:rPr lang="ru-RU" dirty="0" smtClean="0">
                <a:latin typeface="Arno Pro Smbd Subhead" pitchFamily="18" charset="0"/>
              </a:rPr>
            </a:br>
            <a:r>
              <a:rPr lang="ru-RU" dirty="0" smtClean="0">
                <a:latin typeface="Arno Pro Smbd Subhead" pitchFamily="18" charset="0"/>
              </a:rPr>
              <a:t>Спереди вилы, а сзади метла.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8000" b="1" dirty="0" smtClean="0"/>
              <a:t>  К_РОВА</a:t>
            </a:r>
            <a:endParaRPr lang="ru-RU" sz="8000" dirty="0"/>
          </a:p>
        </p:txBody>
      </p:sp>
      <p:pic>
        <p:nvPicPr>
          <p:cNvPr id="4" name="Рисунок 3" descr="cow-and-bull-calf-coloring-pag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2" y="1571612"/>
            <a:ext cx="2857500" cy="378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000100" y="3714752"/>
            <a:ext cx="914400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</a:rPr>
              <a:t>а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14546" y="3714752"/>
            <a:ext cx="914400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</a:rPr>
              <a:t>о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428992" y="3714752"/>
            <a:ext cx="914400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</a:rPr>
              <a:t>?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8" name="Управляющая кнопка: сведения 7">
            <a:hlinkClick r:id="rId3" action="ppaction://hlinksldjump" highlightClick="1"/>
          </p:cNvPr>
          <p:cNvSpPr/>
          <p:nvPr/>
        </p:nvSpPr>
        <p:spPr>
          <a:xfrm>
            <a:off x="0" y="5815584"/>
            <a:ext cx="1042416" cy="1042416"/>
          </a:xfrm>
          <a:prstGeom prst="actionButtonInformation">
            <a:avLst/>
          </a:prstGeom>
          <a:ln>
            <a:solidFill>
              <a:srgbClr val="0070C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8101584" y="5815584"/>
            <a:ext cx="1042416" cy="1042416"/>
          </a:xfrm>
          <a:prstGeom prst="actionButtonForwardNext">
            <a:avLst/>
          </a:prstGeom>
          <a:ln>
            <a:solidFill>
              <a:srgbClr val="0070C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5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279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latin typeface="Arno Pro Smbd Subhead" pitchFamily="18" charset="0"/>
              </a:rPr>
              <a:t>Летом ходит без дороги </a:t>
            </a:r>
            <a:br>
              <a:rPr lang="ru-RU" dirty="0" smtClean="0">
                <a:latin typeface="Arno Pro Smbd Subhead" pitchFamily="18" charset="0"/>
              </a:rPr>
            </a:br>
            <a:r>
              <a:rPr lang="ru-RU" dirty="0" smtClean="0">
                <a:latin typeface="Arno Pro Smbd Subhead" pitchFamily="18" charset="0"/>
              </a:rPr>
              <a:t>Между сосен и берёз,</a:t>
            </a:r>
            <a:br>
              <a:rPr lang="ru-RU" dirty="0" smtClean="0">
                <a:latin typeface="Arno Pro Smbd Subhead" pitchFamily="18" charset="0"/>
              </a:rPr>
            </a:br>
            <a:r>
              <a:rPr lang="ru-RU" dirty="0" smtClean="0">
                <a:latin typeface="Arno Pro Smbd Subhead" pitchFamily="18" charset="0"/>
              </a:rPr>
              <a:t>А зимой он спит в берлоге, </a:t>
            </a:r>
            <a:br>
              <a:rPr lang="ru-RU" dirty="0" smtClean="0">
                <a:latin typeface="Arno Pro Smbd Subhead" pitchFamily="18" charset="0"/>
              </a:rPr>
            </a:br>
            <a:r>
              <a:rPr lang="ru-RU" dirty="0" smtClean="0">
                <a:latin typeface="Arno Pro Smbd Subhead" pitchFamily="18" charset="0"/>
              </a:rPr>
              <a:t>От мороза прячет нос.</a:t>
            </a:r>
            <a:endParaRPr lang="ru-RU" dirty="0"/>
          </a:p>
        </p:txBody>
      </p:sp>
      <p:pic>
        <p:nvPicPr>
          <p:cNvPr id="4" name="Содержимое 3" descr="медведи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98" y="214290"/>
            <a:ext cx="2790825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785786" y="4286256"/>
            <a:ext cx="914400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</a:rPr>
              <a:t>е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71670" y="4286256"/>
            <a:ext cx="914400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</a:rPr>
              <a:t>и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357554" y="4286256"/>
            <a:ext cx="914400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</a:rPr>
              <a:t>?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0034" y="2714620"/>
            <a:ext cx="4611968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charset="0"/>
              <a:buNone/>
            </a:pPr>
            <a:r>
              <a:rPr lang="ru-RU" sz="8000" b="1" dirty="0" smtClean="0"/>
              <a:t>М_ДВЕДЬ</a:t>
            </a:r>
            <a:endParaRPr lang="ru-RU" sz="8000" b="1" dirty="0" smtClean="0"/>
          </a:p>
        </p:txBody>
      </p:sp>
      <p:sp>
        <p:nvSpPr>
          <p:cNvPr id="9" name="Управляющая кнопка: сведения 8">
            <a:hlinkClick r:id="rId3" action="ppaction://hlinksldjump" highlightClick="1"/>
          </p:cNvPr>
          <p:cNvSpPr/>
          <p:nvPr/>
        </p:nvSpPr>
        <p:spPr>
          <a:xfrm>
            <a:off x="0" y="5815584"/>
            <a:ext cx="1042416" cy="1042416"/>
          </a:xfrm>
          <a:prstGeom prst="actionButtonInformation">
            <a:avLst/>
          </a:prstGeom>
          <a:ln>
            <a:solidFill>
              <a:srgbClr val="0070C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8101584" y="5815584"/>
            <a:ext cx="1042416" cy="1042416"/>
          </a:xfrm>
          <a:prstGeom prst="actionButtonForwardNext">
            <a:avLst/>
          </a:prstGeom>
          <a:ln>
            <a:solidFill>
              <a:srgbClr val="0070C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5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97040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latin typeface="Arno Pro Smbd Display" pitchFamily="18" charset="0"/>
              </a:rPr>
              <a:t>Хвост колечком,</a:t>
            </a:r>
            <a:br>
              <a:rPr lang="ru-RU" b="1" dirty="0" smtClean="0">
                <a:latin typeface="Arno Pro Smbd Display" pitchFamily="18" charset="0"/>
              </a:rPr>
            </a:br>
            <a:r>
              <a:rPr lang="ru-RU" b="1" dirty="0" smtClean="0">
                <a:latin typeface="Arno Pro Smbd Display" pitchFamily="18" charset="0"/>
              </a:rPr>
              <a:t> Живёт под крылечком.</a:t>
            </a:r>
            <a:br>
              <a:rPr lang="ru-RU" b="1" dirty="0" smtClean="0">
                <a:latin typeface="Arno Pro Smbd Display" pitchFamily="18" charset="0"/>
              </a:rPr>
            </a:br>
            <a:r>
              <a:rPr lang="ru-RU" b="1" dirty="0" smtClean="0">
                <a:latin typeface="Arno Pro Smbd Display" pitchFamily="18" charset="0"/>
              </a:rPr>
              <a:t>Кто к хозяину идёт,</a:t>
            </a:r>
            <a:br>
              <a:rPr lang="ru-RU" b="1" dirty="0" smtClean="0">
                <a:latin typeface="Arno Pro Smbd Display" pitchFamily="18" charset="0"/>
              </a:rPr>
            </a:br>
            <a:r>
              <a:rPr lang="ru-RU" b="1" dirty="0" smtClean="0">
                <a:latin typeface="Arno Pro Smbd Display" pitchFamily="18" charset="0"/>
              </a:rPr>
              <a:t>Она знать даёт.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3840171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  </a:t>
            </a:r>
            <a:r>
              <a:rPr lang="ru-RU" sz="8000" b="1" dirty="0" smtClean="0"/>
              <a:t>С_БАКА</a:t>
            </a:r>
          </a:p>
          <a:p>
            <a:endParaRPr lang="ru-RU" dirty="0"/>
          </a:p>
        </p:txBody>
      </p:sp>
      <p:pic>
        <p:nvPicPr>
          <p:cNvPr id="4" name="Рисунок 3" descr="Sitting-Collie-Vector-Download1.ch_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0" y="357188"/>
            <a:ext cx="3200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714348" y="4143380"/>
            <a:ext cx="914400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</a:rPr>
              <a:t>а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00232" y="4143380"/>
            <a:ext cx="914400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</a:rPr>
              <a:t>о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86116" y="4143380"/>
            <a:ext cx="914400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</a:rPr>
              <a:t>?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8" name="Управляющая кнопка: сведения 7">
            <a:hlinkClick r:id="rId3" action="ppaction://hlinksldjump" highlightClick="1"/>
          </p:cNvPr>
          <p:cNvSpPr/>
          <p:nvPr/>
        </p:nvSpPr>
        <p:spPr>
          <a:xfrm>
            <a:off x="0" y="5815584"/>
            <a:ext cx="1042416" cy="1042416"/>
          </a:xfrm>
          <a:prstGeom prst="actionButtonInformation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8101584" y="5815584"/>
            <a:ext cx="1042416" cy="1042416"/>
          </a:xfrm>
          <a:prstGeom prst="actionButtonForwardNex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5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Arno Pro Display" pitchFamily="18" charset="0"/>
              </a:rPr>
              <a:t>Рыжая птичница из леса пришла,</a:t>
            </a:r>
            <a:br>
              <a:rPr lang="ru-RU" b="1" dirty="0" smtClean="0">
                <a:latin typeface="Arno Pro Display" pitchFamily="18" charset="0"/>
              </a:rPr>
            </a:br>
            <a:r>
              <a:rPr lang="ru-RU" b="1" dirty="0" smtClean="0">
                <a:latin typeface="Arno Pro Display" pitchFamily="18" charset="0"/>
              </a:rPr>
              <a:t>Всех кур пересчитала, с собой унесла.</a:t>
            </a:r>
            <a:endParaRPr lang="ru-RU" dirty="0"/>
          </a:p>
        </p:txBody>
      </p:sp>
      <p:pic>
        <p:nvPicPr>
          <p:cNvPr id="4" name="Содержимое 3" descr="474px-T68L5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1500174"/>
            <a:ext cx="2905125" cy="366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785786" y="1928802"/>
            <a:ext cx="3850734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charset="0"/>
              <a:buNone/>
            </a:pPr>
            <a:r>
              <a:rPr lang="ru-RU" sz="8000" b="1" dirty="0" smtClean="0"/>
              <a:t>Л_СИЦА</a:t>
            </a:r>
            <a:endParaRPr lang="ru-RU" sz="8000" b="1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785786" y="3571876"/>
            <a:ext cx="914400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</a:rPr>
              <a:t>е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071670" y="3571876"/>
            <a:ext cx="914400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</a:rPr>
              <a:t>и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428992" y="3571876"/>
            <a:ext cx="914400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</a:rPr>
              <a:t>?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9" name="Управляющая кнопка: сведения 8">
            <a:hlinkClick r:id="rId3" action="ppaction://hlinksldjump" highlightClick="1"/>
          </p:cNvPr>
          <p:cNvSpPr/>
          <p:nvPr/>
        </p:nvSpPr>
        <p:spPr>
          <a:xfrm>
            <a:off x="0" y="5815584"/>
            <a:ext cx="1042416" cy="1042416"/>
          </a:xfrm>
          <a:prstGeom prst="actionButtonInformation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правляющая кнопка: далее 10">
            <a:hlinkClick r:id="rId4" action="ppaction://hlinksldjump" highlightClick="1"/>
          </p:cNvPr>
          <p:cNvSpPr/>
          <p:nvPr/>
        </p:nvSpPr>
        <p:spPr>
          <a:xfrm>
            <a:off x="8101584" y="5815584"/>
            <a:ext cx="1042416" cy="1042416"/>
          </a:xfrm>
          <a:prstGeom prst="actionButtonForwardNext">
            <a:avLst/>
          </a:prstGeom>
          <a:ln>
            <a:solidFill>
              <a:srgbClr val="0070C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5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СЛОВАРЬ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к</a:t>
            </a:r>
            <a:r>
              <a:rPr lang="ru-RU" b="1" dirty="0" smtClean="0">
                <a:solidFill>
                  <a:srgbClr val="FF0000"/>
                </a:solidFill>
              </a:rPr>
              <a:t>о</a:t>
            </a:r>
            <a:r>
              <a:rPr lang="ru-RU" b="1" dirty="0" smtClean="0"/>
              <a:t>рова</a:t>
            </a:r>
          </a:p>
          <a:p>
            <a:pPr>
              <a:buNone/>
            </a:pPr>
            <a:r>
              <a:rPr lang="ru-RU" b="1" dirty="0" smtClean="0"/>
              <a:t>л</a:t>
            </a:r>
            <a:r>
              <a:rPr lang="ru-RU" b="1" dirty="0" smtClean="0">
                <a:solidFill>
                  <a:srgbClr val="FF0000"/>
                </a:solidFill>
              </a:rPr>
              <a:t>и</a:t>
            </a:r>
            <a:r>
              <a:rPr lang="ru-RU" b="1" dirty="0" smtClean="0"/>
              <a:t>сица</a:t>
            </a:r>
            <a:endParaRPr lang="ru-RU" b="1" dirty="0"/>
          </a:p>
          <a:p>
            <a:pPr>
              <a:buNone/>
            </a:pPr>
            <a:r>
              <a:rPr lang="ru-RU" b="1" dirty="0"/>
              <a:t>м</a:t>
            </a:r>
            <a:r>
              <a:rPr lang="ru-RU" b="1" dirty="0" smtClean="0">
                <a:solidFill>
                  <a:srgbClr val="FF0000"/>
                </a:solidFill>
              </a:rPr>
              <a:t>е</a:t>
            </a:r>
            <a:r>
              <a:rPr lang="ru-RU" b="1" dirty="0" smtClean="0"/>
              <a:t>дведь</a:t>
            </a:r>
          </a:p>
          <a:p>
            <a:pPr>
              <a:buNone/>
            </a:pPr>
            <a:r>
              <a:rPr lang="ru-RU" b="1" dirty="0"/>
              <a:t>с</a:t>
            </a:r>
            <a:r>
              <a:rPr lang="ru-RU" b="1" dirty="0">
                <a:solidFill>
                  <a:srgbClr val="FF0000"/>
                </a:solidFill>
              </a:rPr>
              <a:t>о</a:t>
            </a:r>
            <a:r>
              <a:rPr lang="ru-RU" b="1" dirty="0"/>
              <a:t>бака</a:t>
            </a:r>
          </a:p>
          <a:p>
            <a:pPr>
              <a:buNone/>
            </a:pPr>
            <a:endParaRPr lang="ru-RU" b="1" dirty="0"/>
          </a:p>
          <a:p>
            <a:endParaRPr lang="ru-RU" dirty="0"/>
          </a:p>
        </p:txBody>
      </p:sp>
      <p:sp>
        <p:nvSpPr>
          <p:cNvPr id="4" name="Управляющая кнопка: возврат 3">
            <a:hlinkClick r:id="" action="ppaction://hlinkshowjump?jump=lastslideviewed" highlightClick="1"/>
          </p:cNvPr>
          <p:cNvSpPr/>
          <p:nvPr/>
        </p:nvSpPr>
        <p:spPr>
          <a:xfrm>
            <a:off x="0" y="5815584"/>
            <a:ext cx="1042416" cy="1042416"/>
          </a:xfrm>
          <a:prstGeom prst="actionButtonReturn">
            <a:avLst/>
          </a:prstGeom>
          <a:ln>
            <a:solidFill>
              <a:srgbClr val="0070C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8800" b="1" dirty="0" smtClean="0">
                <a:solidFill>
                  <a:srgbClr val="FF0000"/>
                </a:solidFill>
              </a:rPr>
              <a:t>МОЛОДЕЦ!</a:t>
            </a:r>
            <a:endParaRPr lang="ru-RU" sz="8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5 0.07461  0.125 0.16655  C 0.125 0.25849  0.069 0.3331  0 0.3331  C -0.069 0.3331  -0.125 0.25849  -0.125 0.16655  C -0.125 0.07461  -0.069 0  0 0  Z" pathEditMode="relative" ptsTypes="">
                                      <p:cBhvr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54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50</Words>
  <Application>Microsoft Office PowerPoint</Application>
  <PresentationFormat>Экран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ЭЛЕКТРОННЫЙ ТРЕНАЖЁР «СЛОВАРНЫЕ СЛОВА»</vt:lpstr>
      <vt:lpstr>Стоит копна посреди двора. Спереди вилы, а сзади метла.</vt:lpstr>
      <vt:lpstr>Летом ходит без дороги  Между сосен и берёз, А зимой он спит в берлоге,  От мороза прячет нос.</vt:lpstr>
      <vt:lpstr>Хвост колечком,  Живёт под крылечком. Кто к хозяину идёт, Она знать даёт.</vt:lpstr>
      <vt:lpstr>Рыжая птичница из леса пришла, Всех кур пересчитала, с собой унесла.</vt:lpstr>
      <vt:lpstr>СЛОВАРЬ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ЭЛЕКТРОННЫЙ ТРЕНАЖЁР «СЛОВАРНЫЕ СЛОВА»</dc:title>
  <dc:creator>Admin</dc:creator>
  <cp:lastModifiedBy>Admin</cp:lastModifiedBy>
  <cp:revision>8</cp:revision>
  <dcterms:created xsi:type="dcterms:W3CDTF">2014-05-21T14:05:47Z</dcterms:created>
  <dcterms:modified xsi:type="dcterms:W3CDTF">2014-05-21T14:56:16Z</dcterms:modified>
</cp:coreProperties>
</file>