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8" r:id="rId9"/>
    <p:sldId id="269" r:id="rId10"/>
    <p:sldId id="270" r:id="rId11"/>
    <p:sldId id="273" r:id="rId12"/>
    <p:sldId id="278" r:id="rId13"/>
    <p:sldId id="279" r:id="rId14"/>
    <p:sldId id="282" r:id="rId15"/>
    <p:sldId id="285" r:id="rId16"/>
    <p:sldId id="286" r:id="rId17"/>
    <p:sldId id="291" r:id="rId18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82" y="-8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B6F77D09-9D3C-41BF-892D-BA031A9F9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845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4C59B916-1399-43D3-B5C7-22D6CF3C1AB9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A2D6E883-88FC-49A6-9605-4FEE800EEC25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D774F-9D19-457A-A551-4E994102E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9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17BB4-201D-4093-B981-756A3A3CF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20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8873D-20C4-4AEF-B415-BE7B7CEF4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59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ABDD9-037E-462C-838B-77DC79552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5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41C19-6CA2-4F7E-8FDF-19EA87D9C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96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BBBDA-97FF-48B8-9BC3-085FC62B2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02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CE127-F3F7-4F2E-AE93-8C9F65E81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7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A3CD0-1E7D-4DCE-9B63-E08BA5C9A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228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EA183-002A-438D-9BBE-639471E0C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23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9968D-CA7D-4644-9E56-44CC07BC8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13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56E47-B0F3-4B6E-8042-658D191BF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09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04F5DCD8-CF09-4814-B876-D218C4127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hkolu.ru/user/vik-navigator/file/626058/download" TargetMode="External"/><Relationship Id="rId2" Type="http://schemas.openxmlformats.org/officeDocument/2006/relationships/hyperlink" Target="http://mirknig.com/2011/12/05/igra-loto-na-antonimy-chto-ne-tak-dlya-detey-5-7-let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1214" y="1547589"/>
            <a:ext cx="6100388" cy="21531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Игра-лото</a:t>
            </a:r>
          </a:p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«Антонимы»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1850" y="6427788"/>
            <a:ext cx="7345363" cy="1179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Автор: учитель начальных классов</a:t>
            </a:r>
          </a:p>
          <a:p>
            <a:pPr algn="r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МОУ СОШ №25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г.Сочи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Мухина М.В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1079500" y="1119188"/>
            <a:ext cx="4576763" cy="19431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9458" name="Picture 2" descr="C:\Users\Acer\Pictures\Игра антонимы\94211991_large_0page0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2" t="63217" b="7582"/>
          <a:stretch>
            <a:fillRect/>
          </a:stretch>
        </p:blipFill>
        <p:spPr bwMode="auto">
          <a:xfrm>
            <a:off x="6767513" y="1119188"/>
            <a:ext cx="207486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C:\Users\Acer\Pictures\Игра антонимы\94211991_large_0page0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50" r="46771" b="36702"/>
          <a:stretch>
            <a:fillRect/>
          </a:stretch>
        </p:blipFill>
        <p:spPr bwMode="auto">
          <a:xfrm>
            <a:off x="6553200" y="3656013"/>
            <a:ext cx="2503488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C:\Users\Acer\Pictures\Игра антонимы\94211991_large_0page0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82" r="46863" b="6772"/>
          <a:stretch>
            <a:fillRect/>
          </a:stretch>
        </p:blipFill>
        <p:spPr bwMode="auto">
          <a:xfrm>
            <a:off x="1079500" y="1116013"/>
            <a:ext cx="2500313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:\Users\Acer\Pictures\Игра антонимы\94211991_large_0page0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2" b="69238"/>
          <a:stretch>
            <a:fillRect/>
          </a:stretch>
        </p:blipFill>
        <p:spPr bwMode="auto">
          <a:xfrm>
            <a:off x="3960813" y="3851275"/>
            <a:ext cx="21336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47645E-7 4.83918E-6 L -0.31716 -0.005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6" y="-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223963" y="1187450"/>
            <a:ext cx="4516437" cy="2011363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3554" name="Picture 2" descr="C:\Users\Acer\Pictures\Игра антонимы\94211993_large_0page0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96" r="50000" b="37593"/>
          <a:stretch>
            <a:fillRect/>
          </a:stretch>
        </p:blipFill>
        <p:spPr bwMode="auto">
          <a:xfrm>
            <a:off x="6624638" y="1071563"/>
            <a:ext cx="235267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C:\Users\Acer\Pictures\Игра антонимы\94211993_large_0page0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3" t="63931" r="-2" b="6821"/>
          <a:stretch>
            <a:fillRect/>
          </a:stretch>
        </p:blipFill>
        <p:spPr bwMode="auto">
          <a:xfrm>
            <a:off x="3595688" y="3606800"/>
            <a:ext cx="2144712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C:\Users\Acer\Pictures\Игра антонимы\94211993_large_0page0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349"/>
          <a:stretch>
            <a:fillRect/>
          </a:stretch>
        </p:blipFill>
        <p:spPr bwMode="auto">
          <a:xfrm>
            <a:off x="6599238" y="3419475"/>
            <a:ext cx="235267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 descr="C:\Users\Acer\Pictures\Игра антонимы\94211993_large_0page0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15" r="50000" b="6866"/>
          <a:stretch>
            <a:fillRect/>
          </a:stretch>
        </p:blipFill>
        <p:spPr bwMode="auto">
          <a:xfrm>
            <a:off x="1223963" y="1187450"/>
            <a:ext cx="2352675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65811E-7 7.84108E-7 L 0.00126 -0.320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60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1295400" y="1271588"/>
            <a:ext cx="4681538" cy="1930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8674" name="Picture 2" descr="C:\Users\Acer\Pictures\Игра антонимы\94211995_large_0page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5459" b="4022"/>
          <a:stretch>
            <a:fillRect/>
          </a:stretch>
        </p:blipFill>
        <p:spPr bwMode="auto">
          <a:xfrm>
            <a:off x="6634163" y="3779838"/>
            <a:ext cx="23526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C:\Users\Acer\Pictures\Игра антонимы\94211995_large_0page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940" b="37593"/>
          <a:stretch>
            <a:fillRect/>
          </a:stretch>
        </p:blipFill>
        <p:spPr bwMode="auto">
          <a:xfrm>
            <a:off x="3624263" y="3762375"/>
            <a:ext cx="235267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C:\Users\Acer\Pictures\Игра антонимы\94211995_large_0page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0" r="50000" b="36575"/>
          <a:stretch>
            <a:fillRect/>
          </a:stretch>
        </p:blipFill>
        <p:spPr bwMode="auto">
          <a:xfrm>
            <a:off x="1295400" y="1271588"/>
            <a:ext cx="235267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C:\Users\Acer\Pictures\Игра антонимы\94211995_large_0page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7" b="68622"/>
          <a:stretch>
            <a:fillRect/>
          </a:stretch>
        </p:blipFill>
        <p:spPr bwMode="auto">
          <a:xfrm>
            <a:off x="6797675" y="1271588"/>
            <a:ext cx="21891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3517E-6 -4.80555E-6 L 0.00236 -0.3258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16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1152525" y="1187450"/>
            <a:ext cx="4679950" cy="1998663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9698" name="Picture 2" descr="C:\Users\Acer\Pictures\Игра антонимы\94211995_large_0page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3" t="64951" b="4785"/>
          <a:stretch>
            <a:fillRect/>
          </a:stretch>
        </p:blipFill>
        <p:spPr bwMode="auto">
          <a:xfrm>
            <a:off x="6640513" y="1187450"/>
            <a:ext cx="234315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 descr="C:\Users\Acer\Pictures\Игра антонимы\94211995_large_0page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96" r="50000" b="5293"/>
          <a:stretch>
            <a:fillRect/>
          </a:stretch>
        </p:blipFill>
        <p:spPr bwMode="auto">
          <a:xfrm>
            <a:off x="1152525" y="1223963"/>
            <a:ext cx="23526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C:\Users\Acer\Pictures\Игра антонимы\94211995_large_0page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7" r="50000" b="39120"/>
          <a:stretch>
            <a:fillRect/>
          </a:stretch>
        </p:blipFill>
        <p:spPr bwMode="auto">
          <a:xfrm>
            <a:off x="6599238" y="3716338"/>
            <a:ext cx="2352675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C:\Users\Acer\Pictures\Игра антонимы\94211995_large_0page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8367"/>
          <a:stretch>
            <a:fillRect/>
          </a:stretch>
        </p:blipFill>
        <p:spPr bwMode="auto">
          <a:xfrm>
            <a:off x="3816350" y="3708400"/>
            <a:ext cx="23526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389E-6 4.22956E-6 L -0.31086 0.003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1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1079500" y="1138238"/>
            <a:ext cx="4559300" cy="2065337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8675" name="Picture 2" descr="C:\Users\Acer\Pictures\Игра антонимы\94211996_large_0page1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31" r="50000" b="5038"/>
          <a:stretch>
            <a:fillRect/>
          </a:stretch>
        </p:blipFill>
        <p:spPr bwMode="auto">
          <a:xfrm>
            <a:off x="1079500" y="1138238"/>
            <a:ext cx="2352675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C:\Users\Acer\Pictures\Игра антонимы\94211996_large_0page1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3" t="65204" b="6056"/>
          <a:stretch>
            <a:fillRect/>
          </a:stretch>
        </p:blipFill>
        <p:spPr bwMode="auto">
          <a:xfrm>
            <a:off x="3463925" y="3609975"/>
            <a:ext cx="2211388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C:\Users\Acer\Pictures\Игра антонимы\94211996_large_0page1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3" t="34685" b="36575"/>
          <a:stretch>
            <a:fillRect/>
          </a:stretch>
        </p:blipFill>
        <p:spPr bwMode="auto">
          <a:xfrm>
            <a:off x="6729413" y="3622675"/>
            <a:ext cx="2211387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C:\Users\Acer\Pictures\Игра антонимы\94211996_large_0page1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2" b="67859"/>
          <a:stretch>
            <a:fillRect/>
          </a:stretch>
        </p:blipFill>
        <p:spPr bwMode="auto">
          <a:xfrm>
            <a:off x="6831013" y="1138238"/>
            <a:ext cx="2109787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7129E-6 -3.11331E-6 L -0.00331 -0.323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-16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1079500" y="1187450"/>
            <a:ext cx="4537075" cy="202882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5842" name="Picture 2" descr="C:\Users\Acer\Pictures\Игра антонимы\94211997_large_0page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4696" b="7074"/>
          <a:stretch>
            <a:fillRect/>
          </a:stretch>
        </p:blipFill>
        <p:spPr bwMode="auto">
          <a:xfrm>
            <a:off x="6553200" y="1185863"/>
            <a:ext cx="23526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 descr="C:\Users\Acer\Pictures\Игра антонимы\94211997_large_0page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97" r="53239" b="5038"/>
          <a:stretch>
            <a:fillRect/>
          </a:stretch>
        </p:blipFill>
        <p:spPr bwMode="auto">
          <a:xfrm>
            <a:off x="1079500" y="1187450"/>
            <a:ext cx="22002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C:\Users\Acer\Pictures\Игра антонимы\94211997_large_0page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77" r="50000" b="36830"/>
          <a:stretch>
            <a:fillRect/>
          </a:stretch>
        </p:blipFill>
        <p:spPr bwMode="auto">
          <a:xfrm>
            <a:off x="6553200" y="3505200"/>
            <a:ext cx="23526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C:\Users\Acer\Pictures\Игра антонимы\94211997_large_0page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39" b="67096"/>
          <a:stretch>
            <a:fillRect/>
          </a:stretch>
        </p:blipFill>
        <p:spPr bwMode="auto">
          <a:xfrm>
            <a:off x="3527425" y="3505200"/>
            <a:ext cx="22002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909E-6 -1.00904E-7 L -0.32409 -0.000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12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1152525" y="1169988"/>
            <a:ext cx="4427538" cy="224155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6866" name="Picture 2" descr="C:\Users\Acer\Pictures\Игра антонимы\94211998_large_0page1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85" r="50000" b="37595"/>
          <a:stretch>
            <a:fillRect/>
          </a:stretch>
        </p:blipFill>
        <p:spPr bwMode="auto">
          <a:xfrm>
            <a:off x="6624638" y="3851275"/>
            <a:ext cx="235267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C:\Users\Acer\Pictures\Игра антонимы\94211998_large_0page1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3" b="67604"/>
          <a:stretch>
            <a:fillRect/>
          </a:stretch>
        </p:blipFill>
        <p:spPr bwMode="auto">
          <a:xfrm>
            <a:off x="6748463" y="1169988"/>
            <a:ext cx="222885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C:\Users\Acer\Pictures\Игра антонимы\94211998_large_0page1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39" b="66333"/>
          <a:stretch>
            <a:fillRect/>
          </a:stretch>
        </p:blipFill>
        <p:spPr bwMode="auto">
          <a:xfrm>
            <a:off x="1152525" y="1169988"/>
            <a:ext cx="220027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C:\Users\Acer\Pictures\Игра антонимы\94211998_large_0page1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96" r="50000"/>
          <a:stretch>
            <a:fillRect/>
          </a:stretch>
        </p:blipFill>
        <p:spPr bwMode="auto">
          <a:xfrm>
            <a:off x="3887788" y="3851275"/>
            <a:ext cx="2352675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2188E-6 -2.44272E-6 L -0.33733 -0.003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4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564" y="899517"/>
            <a:ext cx="8625503" cy="77931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Использованные ресурсы: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8063" y="1838325"/>
            <a:ext cx="7993062" cy="12938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http://mirknig.com/2011/12/05/igra-loto-na-antonimy-chto-ne-tak-dlya-detey-5-7-let.html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картинки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52525" y="3348038"/>
            <a:ext cx="8424863" cy="12938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hlinkClick r:id="rId3"/>
              </a:rPr>
              <a:t>http://www.proshkolu.ru/user/vik-navigator/file/626058/download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шаблон презентации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1123950" y="1173163"/>
            <a:ext cx="4583113" cy="2014537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122" name="Picture 2" descr="C:\Users\Acer\Pictures\Игра антонимы\94211987_large_0page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3" b="67096"/>
          <a:stretch>
            <a:fillRect/>
          </a:stretch>
        </p:blipFill>
        <p:spPr bwMode="auto">
          <a:xfrm>
            <a:off x="3949700" y="4059238"/>
            <a:ext cx="22288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C:\Users\Acer\Pictures\Игра антонимы\94211987_large_0page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6" t="64087" b="5647"/>
          <a:stretch>
            <a:fillRect/>
          </a:stretch>
        </p:blipFill>
        <p:spPr bwMode="auto">
          <a:xfrm>
            <a:off x="6564313" y="1173163"/>
            <a:ext cx="232727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 descr="C:\Users\Acer\Pictures\Игра антонимы\94211987_large_0page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59" r="50000" b="36575"/>
          <a:stretch>
            <a:fillRect/>
          </a:stretch>
        </p:blipFill>
        <p:spPr bwMode="auto">
          <a:xfrm>
            <a:off x="1123950" y="1173163"/>
            <a:ext cx="235267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Acer\Pictures\Игра антонимы\94211987_large_0page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2" t="33292" b="37460"/>
          <a:stretch>
            <a:fillRect/>
          </a:stretch>
        </p:blipFill>
        <p:spPr bwMode="auto">
          <a:xfrm>
            <a:off x="6686550" y="37084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565E-6 -9.08135E-7 L -0.3159 -0.331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3" y="-16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936625" y="971550"/>
            <a:ext cx="4516438" cy="219075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218" name="Picture 2" descr="C:\Users\Acer\Pictures\Игра антонимы\94211988_large_0page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3" t="32651" b="38103"/>
          <a:stretch>
            <a:fillRect/>
          </a:stretch>
        </p:blipFill>
        <p:spPr bwMode="auto">
          <a:xfrm>
            <a:off x="6048375" y="1093788"/>
            <a:ext cx="217805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Users\Acer\Pictures\Игра антонимы\94211988_large_0page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3" b="67349"/>
          <a:stretch>
            <a:fillRect/>
          </a:stretch>
        </p:blipFill>
        <p:spPr bwMode="auto">
          <a:xfrm>
            <a:off x="6696075" y="3492500"/>
            <a:ext cx="217805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C:\Users\Acer\Pictures\Игра антонимы\94211988_large_0page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7096"/>
          <a:stretch>
            <a:fillRect/>
          </a:stretch>
        </p:blipFill>
        <p:spPr bwMode="auto">
          <a:xfrm>
            <a:off x="936625" y="971550"/>
            <a:ext cx="23526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Users\Acer\Pictures\Игра антонимы\94211988_large_0page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3" t="63425" b="2242"/>
          <a:stretch>
            <a:fillRect/>
          </a:stretch>
        </p:blipFill>
        <p:spPr bwMode="auto">
          <a:xfrm>
            <a:off x="4013200" y="3995738"/>
            <a:ext cx="22113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0465E-6 -4.45239E-6 L -0.3367 -0.334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3" y="-16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1223963" y="1089025"/>
            <a:ext cx="4691062" cy="1998663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42" name="Picture 2" descr="C:\Users\Acer\Pictures\Игра антонимы\94211988_large_0page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3" t="62915" b="5038"/>
          <a:stretch>
            <a:fillRect/>
          </a:stretch>
        </p:blipFill>
        <p:spPr bwMode="auto">
          <a:xfrm>
            <a:off x="6769100" y="3924300"/>
            <a:ext cx="2193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C:\Users\Acer\Pictures\Игра антонимы\94211988_large_0page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3" t="33920" b="37595"/>
          <a:stretch>
            <a:fillRect/>
          </a:stretch>
        </p:blipFill>
        <p:spPr bwMode="auto">
          <a:xfrm>
            <a:off x="1223963" y="1089025"/>
            <a:ext cx="2352675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C:\Users\Acer\Pictures\Игра антонимы\94211988_large_0page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59" r="50000" b="36830"/>
          <a:stretch>
            <a:fillRect/>
          </a:stretch>
        </p:blipFill>
        <p:spPr bwMode="auto">
          <a:xfrm>
            <a:off x="3887788" y="3708400"/>
            <a:ext cx="235267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:\Users\Acer\Pictures\Игра антонимы\94211988_large_0page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7604"/>
          <a:stretch>
            <a:fillRect/>
          </a:stretch>
        </p:blipFill>
        <p:spPr bwMode="auto">
          <a:xfrm>
            <a:off x="6610350" y="1116013"/>
            <a:ext cx="23526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62E-7 -1.99075E-6 L -0.03088 -0.342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4" y="-17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1079500" y="1042988"/>
            <a:ext cx="4681538" cy="186372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290" name="Picture 2" descr="C:\Users\Acer\Pictures\Игра антонимы\94211989_large_0page0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3168" b="6821"/>
          <a:stretch>
            <a:fillRect/>
          </a:stretch>
        </p:blipFill>
        <p:spPr bwMode="auto">
          <a:xfrm>
            <a:off x="6192838" y="1042988"/>
            <a:ext cx="2352675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 descr="C:\Users\Acer\Pictures\Игра антонимы\94211989_large_0page0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672" b="38861"/>
          <a:stretch>
            <a:fillRect/>
          </a:stretch>
        </p:blipFill>
        <p:spPr bwMode="auto">
          <a:xfrm>
            <a:off x="1079500" y="1042988"/>
            <a:ext cx="235267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C:\Users\Acer\Pictures\Игра антонимы\94211989_large_0page0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7859"/>
          <a:stretch>
            <a:fillRect/>
          </a:stretch>
        </p:blipFill>
        <p:spPr bwMode="auto">
          <a:xfrm>
            <a:off x="3865563" y="3851275"/>
            <a:ext cx="235267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:\Users\Acer\Pictures\Игра антонимы\94211989_large_0page0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4" r="50000" b="39120"/>
          <a:stretch>
            <a:fillRect/>
          </a:stretch>
        </p:blipFill>
        <p:spPr bwMode="auto">
          <a:xfrm>
            <a:off x="6624638" y="3492500"/>
            <a:ext cx="23526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4285E-6 -3.23313E-6 L -0.31684 -0.323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50" y="-16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079500" y="1116013"/>
            <a:ext cx="4537075" cy="213995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314" name="Picture 2" descr="C:\Users\Acer\Pictures\Игра антонимы\94211989_large_0page0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3" t="34685" b="38866"/>
          <a:stretch>
            <a:fillRect/>
          </a:stretch>
        </p:blipFill>
        <p:spPr bwMode="auto">
          <a:xfrm>
            <a:off x="4103688" y="3851275"/>
            <a:ext cx="22288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C:\Users\Acer\Pictures\Игра антонимы\94211989_large_0page0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915" b="5801"/>
          <a:stretch>
            <a:fillRect/>
          </a:stretch>
        </p:blipFill>
        <p:spPr bwMode="auto">
          <a:xfrm>
            <a:off x="6813550" y="4140200"/>
            <a:ext cx="23526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C:\Users\Acer\Pictures\Игра антонимы\94211989_large_0page0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68" r="50000" b="4578"/>
          <a:stretch>
            <a:fillRect/>
          </a:stretch>
        </p:blipFill>
        <p:spPr bwMode="auto">
          <a:xfrm>
            <a:off x="1079500" y="1108075"/>
            <a:ext cx="235267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:\Users\Acer\Pictures\Игра антонимы\94211989_large_0page0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859"/>
          <a:stretch>
            <a:fillRect/>
          </a:stretch>
        </p:blipFill>
        <p:spPr bwMode="auto">
          <a:xfrm>
            <a:off x="6813550" y="1116013"/>
            <a:ext cx="235267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814E-6 -1.71116E-6 L -0.34284 -0.400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2" y="-200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079500" y="1100138"/>
            <a:ext cx="4681538" cy="2122487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338" name="Picture 2" descr="C:\Users\Acer\Pictures\Игра антонимы\94211990_large_0page0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1389" b="9361"/>
          <a:stretch>
            <a:fillRect/>
          </a:stretch>
        </p:blipFill>
        <p:spPr bwMode="auto">
          <a:xfrm>
            <a:off x="6335713" y="1187450"/>
            <a:ext cx="2352675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C:\Users\Acer\Pictures\Игра антонимы\94211990_large_0page0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2581" b="38866"/>
          <a:stretch>
            <a:fillRect/>
          </a:stretch>
        </p:blipFill>
        <p:spPr bwMode="auto">
          <a:xfrm>
            <a:off x="6821488" y="3348038"/>
            <a:ext cx="2352675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C:\Users\Acer\Pictures\Игра антонимы\94211990_large_0page0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8367"/>
          <a:stretch>
            <a:fillRect/>
          </a:stretch>
        </p:blipFill>
        <p:spPr bwMode="auto">
          <a:xfrm>
            <a:off x="1079500" y="1116013"/>
            <a:ext cx="2352675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C:\Users\Acer\Pictures\Игра антонимы\94211990_large_0page0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8114"/>
          <a:stretch>
            <a:fillRect/>
          </a:stretch>
        </p:blipFill>
        <p:spPr bwMode="auto">
          <a:xfrm>
            <a:off x="3432175" y="3635375"/>
            <a:ext cx="23526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4005E-6 -6.91612E-7 L -1.44005E-6 -0.33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1079500" y="1258888"/>
            <a:ext cx="4678363" cy="212407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7411" name="Picture 3" descr="C:\Users\Acer\Pictures\Игра антонимы\94211991_large_0page0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3" t="63678" b="7835"/>
          <a:stretch>
            <a:fillRect/>
          </a:stretch>
        </p:blipFill>
        <p:spPr bwMode="auto">
          <a:xfrm>
            <a:off x="6637338" y="3838575"/>
            <a:ext cx="217805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C:\Users\Acer\Pictures\Игра антонимы\94211991_large_0page0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2" t="33159" b="38103"/>
          <a:stretch>
            <a:fillRect/>
          </a:stretch>
        </p:blipFill>
        <p:spPr bwMode="auto">
          <a:xfrm>
            <a:off x="6624638" y="1279525"/>
            <a:ext cx="2092325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C:\Users\Acer\Pictures\Игра антонимы\94211991_large_0page0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082"/>
          <a:stretch>
            <a:fillRect/>
          </a:stretch>
        </p:blipFill>
        <p:spPr bwMode="auto">
          <a:xfrm>
            <a:off x="3438525" y="3725863"/>
            <a:ext cx="2352675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C:\Users\Acer\Pictures\Игра антонимы\94211991_large_0page0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8114"/>
          <a:stretch>
            <a:fillRect/>
          </a:stretch>
        </p:blipFill>
        <p:spPr bwMode="auto">
          <a:xfrm>
            <a:off x="1079500" y="1258888"/>
            <a:ext cx="23526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5905E-6 -2.8169E-6 L -0.00063 -0.323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16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152525" y="1084263"/>
            <a:ext cx="4233863" cy="1998662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8434" name="Picture 2" descr="C:\Users\Acer\Pictures\Игра антонимы\94211991_large_0page0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1" t="61897" b="8092"/>
          <a:stretch>
            <a:fillRect/>
          </a:stretch>
        </p:blipFill>
        <p:spPr bwMode="auto">
          <a:xfrm>
            <a:off x="6624638" y="1084263"/>
            <a:ext cx="1990725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C:\Users\Acer\Pictures\Игра антонимы\94211991_large_0page0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33157" r="45811" b="37595"/>
          <a:stretch>
            <a:fillRect/>
          </a:stretch>
        </p:blipFill>
        <p:spPr bwMode="auto">
          <a:xfrm>
            <a:off x="6985000" y="3419475"/>
            <a:ext cx="21558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C:\Users\Acer\Pictures\Игра антонимы\94211991_large_0page0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2" t="33620" b="36832"/>
          <a:stretch>
            <a:fillRect/>
          </a:stretch>
        </p:blipFill>
        <p:spPr bwMode="auto">
          <a:xfrm>
            <a:off x="1152525" y="1084263"/>
            <a:ext cx="209232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C:\Users\Acer\Pictures\Игра антонимы\94211991_large_0page0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7349"/>
          <a:stretch>
            <a:fillRect/>
          </a:stretch>
        </p:blipFill>
        <p:spPr bwMode="auto">
          <a:xfrm>
            <a:off x="4392613" y="3924300"/>
            <a:ext cx="2352675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7665E-7 -4.09922E-6 L -0.37151 -0.305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76" y="-15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31</Words>
  <Application>Microsoft Office PowerPoint</Application>
  <PresentationFormat>Произвольный</PresentationFormat>
  <Paragraphs>10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22</cp:revision>
  <cp:lastPrinted>1601-01-01T00:00:00Z</cp:lastPrinted>
  <dcterms:created xsi:type="dcterms:W3CDTF">2010-10-10T19:34:18Z</dcterms:created>
  <dcterms:modified xsi:type="dcterms:W3CDTF">2014-03-08T08:38:21Z</dcterms:modified>
</cp:coreProperties>
</file>