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00197"/>
          </a:xfrm>
        </p:spPr>
        <p:txBody>
          <a:bodyPr/>
          <a:lstStyle/>
          <a:p>
            <a:r>
              <a:rPr lang="ru-RU" dirty="0" smtClean="0"/>
              <a:t>Афинский Акрополь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1071570"/>
          </a:xfrm>
        </p:spPr>
        <p:txBody>
          <a:bodyPr/>
          <a:lstStyle/>
          <a:p>
            <a:r>
              <a:rPr lang="ru-RU" dirty="0" smtClean="0"/>
              <a:t>Сравнить Афинский Акрополь с Херсонесом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акропль ви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928934"/>
            <a:ext cx="414340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928934"/>
            <a:ext cx="428625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Афинский </a:t>
            </a:r>
            <a:r>
              <a:rPr lang="uk-UA" dirty="0" smtClean="0"/>
              <a:t>Акрополь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600" dirty="0" smtClean="0"/>
              <a:t>Слово «акрополь» в переводе с греческого означает «верхний город», а на Руси такие укрепленные верхние города называли кремлями. Некогда афинский Акрополь действительно был крепостью, и казалось, сама природа позаботилась о том, чтобы возвышающаяся на несколько десятков метров площадка холма с его отвесными склонами была неприступной для врагов. Афинская равнина со стороны моря открыта, а с остальных — окружена горными вершинами. Таким образом, Акрополь был доступен только с западной стороны, но, имея все географические выгоды, он даже не нуждался в защите. Кроме того, холм так густо порос оливами, что они и сами могли служить прекрасным средством обороны.</a:t>
            </a:r>
            <a:endParaRPr lang="ru-RU" sz="1550" b="1" dirty="0" smtClean="0"/>
          </a:p>
        </p:txBody>
      </p:sp>
      <p:pic>
        <p:nvPicPr>
          <p:cNvPr id="4" name="Picture 2" descr="акропль ви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00438"/>
            <a:ext cx="414340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kollektzioner.files.wordpress.com/2012/05/7eb4b3a2f90c.jpg?w=640&amp;h=4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643314"/>
            <a:ext cx="4456283" cy="2566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Херсонес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74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85786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zabytki.in.ua/images/3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5286364" cy="35169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507207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Греческим колонистам, прибывшим из понтийской </a:t>
            </a:r>
            <a:r>
              <a:rPr lang="ru-RU" dirty="0" err="1" smtClean="0"/>
              <a:t>Гераклеи</a:t>
            </a:r>
            <a:r>
              <a:rPr lang="ru-RU" dirty="0" smtClean="0"/>
              <a:t> на крымское побережье в 529 – 528 году до н.э., обязана своим основанием жемчужина Черного моря – великий город , а тогда еще небольшое поселение между бухтами ныне носящими имя Карантинной и Песчаной, Херсонес.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Строительство Акрополя</a:t>
            </a:r>
            <a:endParaRPr lang="ru-RU" dirty="0"/>
          </a:p>
        </p:txBody>
      </p:sp>
      <p:pic>
        <p:nvPicPr>
          <p:cNvPr id="17410" name="Picture 2" descr="http://kollektzioner.files.wordpress.com/2012/05/74384501_246.jpg?w=300&amp;h=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357298"/>
            <a:ext cx="5286412" cy="31876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4595842"/>
            <a:ext cx="71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ходе археологических раскопок было выявлено, что холм был заселен еще в 4-м тысячелетии до н.э., с большой вероятностью использовался в микенскую эпоху и был активно застроен в архаический период. В 480 году до н.э. во время греко-персидской войны Акрополь был основательно разрушен персами. Новое масштабное строительство на Акрополе началось в 447 году до н.э. по инициативе Перикла, и преимущественно сооружения именно этого периода сохранились до наших дней.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Строительство Херсонеса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86800" cy="7072338"/>
          </a:xfrm>
        </p:spPr>
        <p:txBody>
          <a:bodyPr>
            <a:normAutofit/>
          </a:bodyPr>
          <a:lstStyle/>
          <a:p>
            <a:endParaRPr lang="ru-RU" sz="2000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68" y="12858816"/>
          <a:ext cx="14166787" cy="312420"/>
        </p:xfrm>
        <a:graphic>
          <a:graphicData uri="http://schemas.openxmlformats.org/drawingml/2006/table">
            <a:tbl>
              <a:tblPr/>
              <a:tblGrid>
                <a:gridCol w="14166787"/>
              </a:tblGrid>
              <a:tr h="20089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Билика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1935 года - визитная карточка </a:t>
                      </a:r>
                      <a:r>
                        <a:rPr lang="ru-RU" dirty="0" err="1" smtClean="0"/>
                        <a:t>Хеазрсонеса</a:t>
                      </a:r>
                      <a:r>
                        <a:rPr lang="ru-RU" dirty="0"/>
                        <a:t>. Средневековое название </a:t>
                      </a:r>
                      <a:r>
                        <a:rPr lang="ru-RU" dirty="0" err="1" smtClean="0"/>
                        <a:t>храам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неизвестно, поэтому базилику назвали по году ее раскопок.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8434" name="Picture 2" descr="http://vi.ill.in.ua/m/640x0/4108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62363" y="-76200"/>
            <a:ext cx="6096000" cy="405765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28" y="4214818"/>
          <a:ext cx="5786478" cy="2643182"/>
        </p:xfrm>
        <a:graphic>
          <a:graphicData uri="http://schemas.openxmlformats.org/drawingml/2006/table">
            <a:tbl>
              <a:tblPr/>
              <a:tblGrid>
                <a:gridCol w="5786478"/>
              </a:tblGrid>
              <a:tr h="2643182">
                <a:tc>
                  <a:txBody>
                    <a:bodyPr/>
                    <a:lstStyle/>
                    <a:p>
                      <a:r>
                        <a:rPr lang="ru-RU" dirty="0"/>
                        <a:t>Базилика 1935 года - визитная карточка Херсонеса. Средневековое название храма неизвестно, поэтому базилику назвали по году ее раскопок.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8436" name="Picture 4" descr="http://vi.ill.in.ua/m/640x0/4108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62363" y="-76200"/>
            <a:ext cx="6096000" cy="4057650"/>
          </a:xfrm>
          <a:prstGeom prst="rect">
            <a:avLst/>
          </a:prstGeom>
          <a:noFill/>
        </p:spPr>
      </p:pic>
      <p:pic>
        <p:nvPicPr>
          <p:cNvPr id="18438" name="Picture 6" descr="Херсонесский жилой квартал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640" y="1196752"/>
            <a:ext cx="5929354" cy="3413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Сравнительный 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50006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Херсонес и Акрополь убежища на случай войны. Они оба строились до Р. Х. Они старые города. Херсонес тоже заслуживает звания ЧУДО СВЕТА потому что он содержит очень ценные артефакты и потому что он </a:t>
            </a:r>
            <a:r>
              <a:rPr lang="ru-RU" sz="2800" smtClean="0"/>
              <a:t>наш </a:t>
            </a:r>
            <a:r>
              <a:rPr lang="ru-RU" sz="2800" smtClean="0"/>
              <a:t>родной Крымский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9458" name="Picture 2" descr="Херсонесская Западная базилик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00504"/>
            <a:ext cx="3571900" cy="2462221"/>
          </a:xfrm>
          <a:prstGeom prst="rect">
            <a:avLst/>
          </a:prstGeom>
          <a:noFill/>
        </p:spPr>
      </p:pic>
      <p:pic>
        <p:nvPicPr>
          <p:cNvPr id="19460" name="Picture 4" descr="Акропо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000504"/>
            <a:ext cx="4143404" cy="2405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</TotalTime>
  <Words>334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Афинский Акрополь</vt:lpstr>
      <vt:lpstr>Афинский Акрополь </vt:lpstr>
      <vt:lpstr>Херсонес</vt:lpstr>
      <vt:lpstr>Строительство Акрополя</vt:lpstr>
      <vt:lpstr>Строительство Херсонеса</vt:lpstr>
      <vt:lpstr>Сравнительный 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Афинский Акрополь</dc:title>
  <dc:creator>USER</dc:creator>
  <cp:lastModifiedBy>админ</cp:lastModifiedBy>
  <cp:revision>16</cp:revision>
  <dcterms:created xsi:type="dcterms:W3CDTF">2014-10-12T09:24:47Z</dcterms:created>
  <dcterms:modified xsi:type="dcterms:W3CDTF">2014-10-27T07:11:57Z</dcterms:modified>
</cp:coreProperties>
</file>