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1DE3"/>
    <a:srgbClr val="A9FDD5"/>
    <a:srgbClr val="079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69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8E663-EE77-4D41-A11C-6EE2E82CA9C4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52048-4B46-4953-AC09-343803790A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82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D993C-EAC3-45FE-9BD0-DF1BBADF369E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5B25D-000D-4B3C-B796-57F5EC0168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12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5B25D-000D-4B3C-B796-57F5EC0168C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5B25D-000D-4B3C-B796-57F5EC0168C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5B25D-000D-4B3C-B796-57F5EC0168C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1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7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2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71" y="1004670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8" y="99881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045F7F-F832-4474-A147-831A4580700B}" type="datetimeFigureOut">
              <a:rPr lang="ru-RU" smtClean="0"/>
              <a:pPr/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0C599E-6FE8-40DD-98AF-469447778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hyperlink" Target="file:///C:\img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file:///C:\imgr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imgr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file:///C:\imgre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hyperlink" Target="file:///C:\imgr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4.jpeg"/><Relationship Id="rId7" Type="http://schemas.openxmlformats.org/officeDocument/2006/relationships/hyperlink" Target="http://www.fotoved.ru/index.php?div=img-view&amp;gallery=105_hare_rabbit&amp;page=1&amp;image=foto_hare_rabbit_01" TargetMode="External"/><Relationship Id="rId2" Type="http://schemas.openxmlformats.org/officeDocument/2006/relationships/hyperlink" Target="http://www.fotoved.ru/index.php?div=img-view&amp;gallery=100_squirrel&amp;page=1&amp;image=foto_squirrel_1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28.jpeg"/><Relationship Id="rId4" Type="http://schemas.openxmlformats.org/officeDocument/2006/relationships/hyperlink" Target="file:///C:\imgres" TargetMode="External"/><Relationship Id="rId9" Type="http://schemas.openxmlformats.org/officeDocument/2006/relationships/hyperlink" Target="http://www.fotoved.ru/index.php?div=img-view&amp;gallery=025_bears&amp;page=2&amp;image=foto_bears_3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00164" y="5929330"/>
            <a:ext cx="5715040" cy="1143008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Comic Sans MS" pitchFamily="66" charset="0"/>
              </a:rPr>
              <a:t>Осень в природе</a:t>
            </a:r>
            <a:br>
              <a:rPr lang="ru-RU" sz="6000" b="1" i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ru-RU" sz="60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2" y="4786322"/>
            <a:ext cx="4357719" cy="156685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Работу выполнила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Карпова Ю.Н.,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учитель начальных классов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школы №315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1266" name="Picture 2" descr="Осень картинки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1" y="285729"/>
            <a:ext cx="7715304" cy="37862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571613"/>
            <a:ext cx="4572000" cy="1000132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Cambria" pitchFamily="18" charset="0"/>
              </a:rPr>
              <a:t>Сегодня на уроке:</a:t>
            </a:r>
            <a:endParaRPr lang="ru-RU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357694"/>
            <a:ext cx="7186634" cy="22882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Изменения в неживой природе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Изменения в растительном мире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Жизнь насекомых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Птицы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Сказка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9218" name="Picture 2" descr="Золотая осень ">
            <a:hlinkClick r:id="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6" y="200241"/>
            <a:ext cx="4714908" cy="395740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5429288" cy="17145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7911E"/>
                </a:solidFill>
              </a:rPr>
              <a:t>Расскажи по схеме, какие изменения в неживой природе происходят осенью</a:t>
            </a:r>
            <a:endParaRPr lang="ru-RU" sz="3200" b="1" dirty="0">
              <a:solidFill>
                <a:srgbClr val="07911E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572133" y="2857497"/>
            <a:ext cx="2214579" cy="571504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Короче день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5" y="2571744"/>
            <a:ext cx="2286016" cy="571504"/>
          </a:xfrm>
          <a:prstGeom prst="rect">
            <a:avLst/>
          </a:prstGeom>
          <a:solidFill>
            <a:schemeClr val="bg2"/>
          </a:solidFill>
          <a:ln w="254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Солнце ниже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9" y="3500440"/>
            <a:ext cx="2071703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Облачность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870" y="3714754"/>
            <a:ext cx="2071703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6579" y="3857629"/>
            <a:ext cx="2071703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Заморозки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59" y="4357696"/>
            <a:ext cx="2071703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Дожди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14746" y="5929330"/>
            <a:ext cx="2071703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Туманы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786579" y="4786324"/>
            <a:ext cx="2071703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Иней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14746" y="4929199"/>
            <a:ext cx="2071703" cy="500066"/>
          </a:xfrm>
          <a:prstGeom prst="rect">
            <a:avLst/>
          </a:prstGeom>
          <a:solidFill>
            <a:schemeClr val="bg1"/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Осадки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" name="Нашивка 22"/>
          <p:cNvSpPr/>
          <p:nvPr/>
        </p:nvSpPr>
        <p:spPr>
          <a:xfrm flipH="1">
            <a:off x="4786315" y="3857628"/>
            <a:ext cx="142876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929059" y="2928934"/>
            <a:ext cx="1571636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2500299" y="3786190"/>
            <a:ext cx="1000132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>
            <a:off x="2500299" y="4714884"/>
            <a:ext cx="1143008" cy="42862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715010" y="3929066"/>
            <a:ext cx="1000132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857885" y="5072076"/>
            <a:ext cx="785819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571868" y="3214686"/>
            <a:ext cx="571504" cy="42862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>
            <a:off x="4501357" y="4571214"/>
            <a:ext cx="42862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6" descr="cccf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4429134"/>
            <a:ext cx="3430611" cy="3048742"/>
          </a:xfrm>
          <a:prstGeom prst="rect">
            <a:avLst/>
          </a:prstGeom>
          <a:noFill/>
        </p:spPr>
      </p:pic>
      <p:cxnSp>
        <p:nvCxnSpPr>
          <p:cNvPr id="38" name="Прямая со стрелкой 37"/>
          <p:cNvCxnSpPr/>
          <p:nvPr/>
        </p:nvCxnSpPr>
        <p:spPr>
          <a:xfrm rot="5400000">
            <a:off x="4572796" y="5714223"/>
            <a:ext cx="28575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10800000" flipV="1">
            <a:off x="1857356" y="3214686"/>
            <a:ext cx="285752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>
            <a:off x="1572400" y="4214025"/>
            <a:ext cx="285752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61 -0.05301 C -0.06649 -0.13565 -0.0592 -0.21783 -0.02865 -0.29121 C 0.00191 -0.36505 0.05851 -0.44213 0.1099 -0.49514 C 0.16163 -0.54792 0.23177 -0.58195 0.2809 -0.60903 C 0.33021 -0.63727 0.34705 -0.64561 0.4059 -0.66204 C 0.46493 -0.67755 0.59809 -0.70162 0.63507 -0.70394 " pathEditMode="relative" rAng="0" ptsTypes="aaaa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-32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2"/>
                </a:solidFill>
              </a:rPr>
              <a:t>Отгадай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ключевое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2"/>
                </a:solidFill>
              </a:rPr>
              <a:t>слово,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3"/>
                </a:solidFill>
              </a:rPr>
              <a:t>Поясни,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4"/>
                </a:solidFill>
              </a:rPr>
              <a:t>что оно </a:t>
            </a:r>
            <a:r>
              <a:rPr lang="ru-RU" sz="2800" dirty="0" smtClean="0">
                <a:solidFill>
                  <a:schemeClr val="accent6"/>
                </a:solidFill>
              </a:rPr>
              <a:t>означает</a:t>
            </a:r>
            <a:endParaRPr lang="ru-RU" sz="2800" dirty="0">
              <a:solidFill>
                <a:schemeClr val="accent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85919" y="3214686"/>
            <a:ext cx="642943" cy="1643074"/>
          </a:xfrm>
          <a:prstGeom prst="rect">
            <a:avLst/>
          </a:prstGeom>
          <a:noFill/>
        </p:spPr>
        <p:txBody>
          <a:bodyPr vert="wordArtVert" wrap="square" lIns="91440" tIns="45720" rIns="91440" bIns="45720" anchor="ctr" anchorCtr="1">
            <a:no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ru-RU" sz="28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endParaRPr lang="ru-RU" sz="28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V="1">
            <a:off x="1357291" y="2428870"/>
            <a:ext cx="2616423" cy="500066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normAutofit/>
          </a:bodyPr>
          <a:lstStyle/>
          <a:p>
            <a:pPr algn="ctr"/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3" y="4333293"/>
            <a:ext cx="500067" cy="238717"/>
          </a:xfrm>
          <a:prstGeom prst="rect">
            <a:avLst/>
          </a:prstGeom>
          <a:noFill/>
        </p:spPr>
        <p:txBody>
          <a:bodyPr vert="wordArtVert" wrap="square" lIns="91440" tIns="45720" rIns="91440" bIns="45720" anchor="ctr" anchorCtr="1">
            <a:normAutofit fontScale="32500" lnSpcReduction="20000"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5986" y="3357564"/>
            <a:ext cx="642943" cy="2286016"/>
          </a:xfrm>
          <a:prstGeom prst="rect">
            <a:avLst/>
          </a:prstGeom>
          <a:noFill/>
        </p:spPr>
        <p:txBody>
          <a:bodyPr vert="wordArtVert" wrap="none" lIns="91440" tIns="45720" rIns="91440" bIns="45720" anchor="ctr" anchorCtr="1">
            <a:normAutofit lnSpcReduction="10000"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шня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86051" y="1142985"/>
            <a:ext cx="642943" cy="2928958"/>
          </a:xfrm>
          <a:prstGeom prst="rect">
            <a:avLst/>
          </a:prstGeom>
          <a:noFill/>
        </p:spPr>
        <p:txBody>
          <a:bodyPr vert="wordArtVert" wrap="none" lIns="91440" tIns="45720" rIns="91440" bIns="45720" anchor="ctr" anchorCtr="1">
            <a:normAutofit lnSpcReduction="10000"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абрико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86181" y="2285992"/>
            <a:ext cx="703323" cy="3000396"/>
          </a:xfrm>
          <a:prstGeom prst="rect">
            <a:avLst/>
          </a:prstGeom>
          <a:noFill/>
        </p:spPr>
        <p:txBody>
          <a:bodyPr vert="wordArtVert" wrap="none" lIns="91440" tIns="45720" rIns="91440" bIns="45720" anchor="ctr" anchorCtr="1">
            <a:norm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ябл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14811" y="2571744"/>
            <a:ext cx="857256" cy="4286256"/>
          </a:xfrm>
          <a:prstGeom prst="rect">
            <a:avLst/>
          </a:prstGeom>
          <a:noFill/>
        </p:spPr>
        <p:txBody>
          <a:bodyPr vert="wordArtVert" wrap="none" lIns="91440" tIns="45720" rIns="91440" bIns="45720" anchor="ctr" anchorCtr="0">
            <a:norm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ши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овник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29191" y="1500175"/>
            <a:ext cx="642943" cy="2643206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normAutofit lnSpcReduction="10000"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рябин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429256" y="3143248"/>
            <a:ext cx="705173" cy="2643206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norm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28992" y="3786192"/>
            <a:ext cx="571504" cy="675979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Содержимое 22"/>
          <p:cNvSpPr>
            <a:spLocks noGrp="1"/>
          </p:cNvSpPr>
          <p:nvPr>
            <p:ph idx="1"/>
          </p:nvPr>
        </p:nvSpPr>
        <p:spPr>
          <a:xfrm>
            <a:off x="2428862" y="2571744"/>
            <a:ext cx="5267340" cy="38839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http://tbn0.google.com/images?q=tbn:89ewU8fn9CNxQM:http://www.cultinfo.ru/fulltext/1/001/008/pictures/001/29358444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2" y="1928803"/>
            <a:ext cx="1571636" cy="1357322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8196" name="Picture 4" descr="http://tbn0.google.com/images?q=tbn:SqeSMQuDxVkXTM:http://image058.mylivepage.com/chunk58/1175574/1152/%D0%A0%D1%8F%D0%B1%D0%B8%D0%BD%D0%B0%25201.jpg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49" y="3000372"/>
            <a:ext cx="1357323" cy="142875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8198" name="Picture 6" descr="http://tbn0.google.com/images?q=tbn:1kHkZwBTKGMbFM:http://zhizn.ru/upimg/foto2/15132.jpg">
            <a:hlinkClick r:id="rId2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4" y="928671"/>
            <a:ext cx="1395415" cy="142876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8200" name="Picture 8" descr="http://tbn0.google.com/images?q=tbn:Yecm24RgcRizRM:http://thumbnail022.mylivepage.com/chunk22/687351/944/small__http_bird-cherry_mylivepage_ru_%D0%96%D0%B5%D0%BB%D1%83%D0%B4%D0%B8.jpg.jpg">
            <a:hlinkClick r:id="rId2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4" y="5143512"/>
            <a:ext cx="1571636" cy="1428760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8202" name="Picture 10" descr="http://tbn0.google.com/images?q=tbn:jZIybXNJHSbQkM:http://img1.liveinternet.ru/images/attach/b/3/14/469/14469014_Abrikos02_.jpg">
            <a:hlinkClick r:id="rId2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3" y="3571877"/>
            <a:ext cx="1785951" cy="135732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7170" name="Picture 2" descr="http://tbn0.google.com/images?q=tbn:OoX3VFvGK3G8ZM:http://www.plant1.ru/img/yabloko_39.jpg">
            <a:hlinkClick r:id="rId2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59" y="5357826"/>
            <a:ext cx="1785951" cy="1285884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6" grpId="0"/>
      <p:bldP spid="17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285730"/>
            <a:ext cx="7239000" cy="608630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это?</a:t>
            </a:r>
            <a:endParaRPr lang="ru-RU" sz="48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6357951" y="2500308"/>
            <a:ext cx="1214447" cy="207170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2" y="1214422"/>
            <a:ext cx="65503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Спинка в веснушках,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Ах, как неловко!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 покраснела…</a:t>
            </a:r>
            <a:endParaRPr lang="ru-RU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3" name="Picture 2" descr="http://tbn0.google.com/images?q=tbn:F3YN6GIdIptbGM:http://www.joyhome.ru/netcat_files/425/308/h_0c1807826f7ede4c037b141ee366a02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9" y="4071943"/>
            <a:ext cx="3429024" cy="221457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6" descr="http://tbn0.google.com/images?q=tbn:plC5bhhyJVsjFM:http://cobr.kts.ru/projs/eko/nasek/27.jp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714481" y="3429001"/>
            <a:ext cx="4772059" cy="2857520"/>
          </a:xfrm>
          <a:prstGeom prst="round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4071903" y="2980017"/>
            <a:ext cx="32147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sz="4800" b="1" dirty="0" smtClean="0">
              <a:ln w="31550" cmpd="sng">
                <a:gradFill>
                  <a:gsLst>
                    <a:gs pos="25000">
                      <a:srgbClr val="B83D68">
                        <a:shade val="25000"/>
                        <a:satMod val="190000"/>
                      </a:srgbClr>
                    </a:gs>
                    <a:gs pos="80000">
                      <a:srgbClr val="B83D68">
                        <a:tint val="75000"/>
                        <a:satMod val="190000"/>
                      </a:srgb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3" y="642920"/>
            <a:ext cx="65722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Кто в траве стрекочет,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Перепеть всех хочет?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00298" y="2786058"/>
            <a:ext cx="5857916" cy="36696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4" y="285728"/>
            <a:ext cx="631599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Целый день летает,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надоедает.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Ночь настанет,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Тогда перестанет.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tbn0.google.com/images?q=tbn:RZnNBZEK9bHtJM:http://www.joyhome.ru/netcat_files/425/308/h_b696ac5672761507102eee9ff2d8e30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5052329">
            <a:off x="2902925" y="3840702"/>
            <a:ext cx="2188856" cy="2644337"/>
          </a:xfrm>
          <a:prstGeom prst="round2Diag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5" y="0"/>
            <a:ext cx="7239000" cy="571504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Наши меньшие друзья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01090" y="1571612"/>
            <a:ext cx="642910" cy="2000264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" y="571480"/>
            <a:ext cx="29289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перелётные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571480"/>
            <a:ext cx="211705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оседлые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5" y="571480"/>
            <a:ext cx="25338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кочующие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4" name="Picture 2" descr="http://tbn0.google.com/images?q=tbn:zFDEc9Y8e_Wk6M:http://foto.academ.org/data/media/904/sinica_new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70" y="1357300"/>
            <a:ext cx="1333500" cy="1219201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098" name="Picture 2" descr="http://tbn0.google.com/images?q=tbn:LwzNl6402NqVdM:http://foto.academ.org/data/media/904/soroka.jpg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786058"/>
            <a:ext cx="1428760" cy="1500198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100" name="Picture 4" descr="http://tbn0.google.com/images?q=tbn:3LxSSojvWmRdfM:http://www.deti.religiousbook.org.ua/img/vor.jpg">
            <a:hlinkClick r:id="rId2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5" y="4500570"/>
            <a:ext cx="1357323" cy="1500198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102" name="Picture 6" descr="http://tbn0.google.com/images?q=tbn:pEbld0tQxfXOlM:http://kakadu.509.com1.ru/zooclub/birds/134.jpg">
            <a:hlinkClick r:id="rId2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5" y="1357298"/>
            <a:ext cx="1357323" cy="1285884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104" name="Picture 8" descr="http://tbn0.google.com/images?q=tbn:NT1AWaCqZXWxuM:http://mybirds.ru/groups/cranes/TK21.jpg">
            <a:hlinkClick r:id="rId2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6" y="2857498"/>
            <a:ext cx="1357321" cy="1500188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106" name="Picture 10" descr="http://tbn0.google.com/images?q=tbn:-gfRIUaNJAZIrM:http://i026.radikal.ru/0801/e0/3f8ce2f4c0d2.jpg">
            <a:hlinkClick r:id="rId2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5" y="4572009"/>
            <a:ext cx="1376363" cy="1428760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108" name="Picture 12" descr="http://tbn0.google.com/images?q=tbn:X-t9ftnjHWvnHM:http://dendrology.ru/forest/item/f00/s00/e0000958/pic/000000.jpg">
            <a:hlinkClick r:id="rId2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215073" y="1357298"/>
            <a:ext cx="1357323" cy="1285884"/>
          </a:xfrm>
          <a:prstGeom prst="flowChartAlternateProcess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110" name="Picture 14" descr="http://tbn0.google.com/images?q=tbn:dBWFM6z9LZNxSM:http://club.foto.ua/uploads/photos/54/54769_2.jpeg">
            <a:hlinkClick r:id="rId2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215073" y="2857498"/>
            <a:ext cx="1357323" cy="1571636"/>
          </a:xfrm>
          <a:prstGeom prst="flowChartAlternateProcess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4112" name="Picture 16" descr="C:\Documents and Settings\с\Мои документы\юля\птицы-снегирь, найдено на Яндекс_Фотках 295 фоток.files\0_8d2d_d7b1b00c_XS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15073" y="4572008"/>
            <a:ext cx="1357323" cy="1500198"/>
          </a:xfrm>
          <a:prstGeom prst="flowChartAlternateProcess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428598" y="6027005"/>
            <a:ext cx="7500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Какие птицы в твоём крае остаются зимовать, улетают, прилетают на зимовку?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Вставь в текст сказки слова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1" y="1000110"/>
            <a:ext cx="7643867" cy="5500726"/>
          </a:xfrm>
        </p:spPr>
        <p:txBody>
          <a:bodyPr>
            <a:normAutofit/>
          </a:bodyPr>
          <a:lstStyle/>
          <a:p>
            <a:pPr marL="273050" indent="352425">
              <a:buFontTx/>
              <a:buChar char="-"/>
            </a:pPr>
            <a:r>
              <a:rPr lang="ru-RU" sz="1800" b="1" i="1" dirty="0" smtClean="0"/>
              <a:t>- Жители леса! – закричал однажды летом мудрый Ворон. – Осень у лесного порога, все ли готовы к её приходу?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 Готовы, готовы, готовы…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А вот мы сейчас проверим! Сначала осень холоду в лес напустит, что делать станете?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Мы, …, …, …, в зимние шубы переоденемся!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Мы, …, …, … крепко уснём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Мы, …, …, в тёплые края улетим!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Потом, - Ворон кричит, - осень листья с деревьев сорвёт и последних насекомых заморозит.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А мы, …, рябину будем клевать!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А мы, …, шишки шелушить!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Осень день укоротит, дождей напустит.</a:t>
            </a:r>
          </a:p>
          <a:p>
            <a:pPr marL="273050" indent="352425">
              <a:buFontTx/>
              <a:buChar char="-"/>
            </a:pPr>
            <a:r>
              <a:rPr lang="ru-RU" sz="1800" b="1" i="1" dirty="0" smtClean="0"/>
              <a:t>- Пусть! – дружно ответили птицы и звери.</a:t>
            </a:r>
          </a:p>
          <a:p>
            <a:pPr marL="273050" indent="352425">
              <a:buFontTx/>
              <a:buChar char="-"/>
            </a:pPr>
            <a:endParaRPr lang="ru-RU" sz="1800" b="1" i="1" dirty="0"/>
          </a:p>
        </p:txBody>
      </p:sp>
      <p:pic>
        <p:nvPicPr>
          <p:cNvPr id="3080" name="Picture 8" descr=" (768x512, 75 kБ)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7" y="4071942"/>
            <a:ext cx="1071571" cy="1095376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082" name="Picture 10" descr="http://tbn0.google.com/images?q=tbn:orT-p6-g5nQUxM:http://www.cobrap.org.br/imagens/galeria/23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5500702"/>
            <a:ext cx="1090613" cy="1143008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084" name="Picture 12" descr="http://tbn0.google.com/images?q=tbn:3dRE6Oh3Z0oXAM:http://www.darwin.museum.ru/EXPOS/floor2/img/dyatel_b.jpg">
            <a:hlinkClick r:id="rId4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29256" y="5572140"/>
            <a:ext cx="1143008" cy="1071570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086" name="Picture 14" descr=" (768x512, 36 kБ)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5715016"/>
            <a:ext cx="1143008" cy="952500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088" name="Picture 16" descr=" (768x512, 57 kБ)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6577" y="2428868"/>
            <a:ext cx="1071571" cy="1071570"/>
          </a:xfrm>
          <a:prstGeom prst="round2Diag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881</TotalTime>
  <Words>265</Words>
  <Application>Microsoft Office PowerPoint</Application>
  <PresentationFormat>Экран (4:3)</PresentationFormat>
  <Paragraphs>63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Осень в природе </vt:lpstr>
      <vt:lpstr>Сегодня на уроке:</vt:lpstr>
      <vt:lpstr>Расскажи по схеме, какие изменения в неживой природе происходят осенью</vt:lpstr>
      <vt:lpstr>Отгадай ключевое слово, Поясни, что оно означает</vt:lpstr>
      <vt:lpstr>Кто это?</vt:lpstr>
      <vt:lpstr>Презентация PowerPoint</vt:lpstr>
      <vt:lpstr>Презентация PowerPoint</vt:lpstr>
      <vt:lpstr>Наши меньшие друзья</vt:lpstr>
      <vt:lpstr>Вставь в текст сказки слова</vt:lpstr>
    </vt:vector>
  </TitlesOfParts>
  <Company>SPbAPPO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Сергей</cp:lastModifiedBy>
  <cp:revision>96</cp:revision>
  <dcterms:created xsi:type="dcterms:W3CDTF">2008-11-06T10:33:41Z</dcterms:created>
  <dcterms:modified xsi:type="dcterms:W3CDTF">2014-11-02T11:46:45Z</dcterms:modified>
</cp:coreProperties>
</file>