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0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Знания  , умения , навыки и привычки.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Психологические процессы.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5"/>
                </a:solidFill>
              </a:rPr>
              <a:t>Знания первоначально возникают в виде образов , ощущений, и восприятий</a:t>
            </a:r>
            <a:r>
              <a:rPr lang="ru-RU" sz="3600" dirty="0" smtClean="0">
                <a:solidFill>
                  <a:schemeClr val="accent5"/>
                </a:solidFill>
              </a:rPr>
              <a:t>.</a:t>
            </a:r>
          </a:p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Формы знания-представления и понятия.</a:t>
            </a: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Знания тесно вплетены в действия.</a:t>
            </a:r>
          </a:p>
          <a:p>
            <a:r>
              <a:rPr lang="ru-RU" sz="3600" dirty="0" smtClean="0">
                <a:solidFill>
                  <a:srgbClr val="C00000"/>
                </a:solidFill>
              </a:rPr>
              <a:t>Знания и деятельность взаимосвязаны.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Умения.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Умением называют самый элементарный уровень выполнения действий.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Элементарные умения – это действия , возникшие на основе знаний или  в результате подражания.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Элементарное умение  проявляется, вслед  за знаниями и в простом и в сложном видах деятельности.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Навыки.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Навык – упрочившийся способ выполнения действий.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Упражняясь в выполнении действия отрабатывается навык.</a:t>
            </a:r>
          </a:p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 результате выработки навыка резко уменьшается время выполнения действия.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В любой деятельности отработка навыка является первоочередной задачей.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Привычки.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Привычки имеют исключительное значение в воспитании положительных качеств человека.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Привычки заставляют человека поступать определённым образом.</a:t>
            </a:r>
          </a:p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Привычка-потребность совершать действия.</a:t>
            </a:r>
          </a:p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Полезные привычки  - представляют собой фундамент поведения личности. 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Автор</a:t>
            </a:r>
            <a:br>
              <a:rPr lang="ru-RU" sz="1400" dirty="0" smtClean="0"/>
            </a:br>
            <a:r>
              <a:rPr lang="ru-RU" sz="1400" dirty="0" smtClean="0"/>
              <a:t>Учитель МОУ «СОШ № 31»</a:t>
            </a:r>
            <a:br>
              <a:rPr lang="ru-RU" sz="1400" dirty="0" smtClean="0"/>
            </a:br>
            <a:r>
              <a:rPr lang="ru-RU" sz="1400" dirty="0" err="1" smtClean="0"/>
              <a:t>Имбрякова</a:t>
            </a:r>
            <a:r>
              <a:rPr lang="ru-RU" sz="1400" dirty="0" smtClean="0"/>
              <a:t> С.В.</a:t>
            </a:r>
            <a:endParaRPr lang="ru-RU" sz="1400" dirty="0"/>
          </a:p>
        </p:txBody>
      </p:sp>
      <p:pic>
        <p:nvPicPr>
          <p:cNvPr id="4" name="Содержимое 3" descr="20130831_20094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88016" y="1774825"/>
            <a:ext cx="6167967" cy="462597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153</TotalTime>
  <Words>150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Модульная</vt:lpstr>
      <vt:lpstr>Знания  , умения , навыки и привычки.  </vt:lpstr>
      <vt:lpstr>Знания.</vt:lpstr>
      <vt:lpstr>Умения.</vt:lpstr>
      <vt:lpstr>Навыки.</vt:lpstr>
      <vt:lpstr>Привычки.</vt:lpstr>
      <vt:lpstr>Автор Учитель МОУ «СОШ № 31» Имбрякова С.В.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Знания  , умения , навыки и привычки.  </dc:title>
  <cp:lastModifiedBy>Имбрякова С В</cp:lastModifiedBy>
  <cp:revision>8</cp:revision>
  <dcterms:modified xsi:type="dcterms:W3CDTF">2014-04-08T14:14:36Z</dcterms:modified>
</cp:coreProperties>
</file>