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702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21B5-8251-4D83-BD68-1BFA510B943E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39F47E-44C4-49D7-A5C8-8BC6FB74F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21B5-8251-4D83-BD68-1BFA510B943E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F47E-44C4-49D7-A5C8-8BC6FB74F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21B5-8251-4D83-BD68-1BFA510B943E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F47E-44C4-49D7-A5C8-8BC6FB74F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21B5-8251-4D83-BD68-1BFA510B943E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39F47E-44C4-49D7-A5C8-8BC6FB74F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21B5-8251-4D83-BD68-1BFA510B943E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F47E-44C4-49D7-A5C8-8BC6FB74F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21B5-8251-4D83-BD68-1BFA510B943E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F47E-44C4-49D7-A5C8-8BC6FB74F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21B5-8251-4D83-BD68-1BFA510B943E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39F47E-44C4-49D7-A5C8-8BC6FB74F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21B5-8251-4D83-BD68-1BFA510B943E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F47E-44C4-49D7-A5C8-8BC6FB74F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21B5-8251-4D83-BD68-1BFA510B943E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F47E-44C4-49D7-A5C8-8BC6FB74F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21B5-8251-4D83-BD68-1BFA510B943E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F47E-44C4-49D7-A5C8-8BC6FB74F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21B5-8251-4D83-BD68-1BFA510B943E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F47E-44C4-49D7-A5C8-8BC6FB74F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9421B5-8251-4D83-BD68-1BFA510B943E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39F47E-44C4-49D7-A5C8-8BC6FB74F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J:\&#1084;&#1091;&#1083;&#1100;&#1090;&#1080;&#1084;&#1077;&#1076;.2008\&#1050;&#1056;&#1040;&#1045;&#1042;&#1054;&#1049;%20&#1082;&#1086;&#1085;&#1082;&#1091;&#1088;&#1089;%20&#1084;&#1091;&#1083;&#1100;&#1090;&#1080;&#1084;&#1077;&#1076;.%20&#1091;&#1088;&#1086;&#1082;&#1086;&#1074;,%202008\&#1050;&#1054;&#1053;&#1050;&#1059;&#1056;&#1057;%201\&#1041;&#1072;&#1075;&#1076;&#1072;&#1089;&#1072;&#1088;&#1086;&#1074;&#1072;%20&#1070;.&#1052;.%20&#1057;&#1083;&#1086;&#1075;&#1080;.&#1052;&#1085;&#1086;&#1078;&#1077;&#1089;&#1090;&#1074;&#1072;%202%20&#1082;&#1083;&#1072;&#1089;&#1089;%201\&#1084;&#1088;3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J:\&#1084;&#1091;&#1083;&#1100;&#1090;&#1080;&#1084;&#1077;&#1076;.2008\&#1050;&#1056;&#1040;&#1045;&#1042;&#1054;&#1049;%20&#1082;&#1086;&#1085;&#1082;&#1091;&#1088;&#1089;%20&#1084;&#1091;&#1083;&#1100;&#1090;&#1080;&#1084;&#1077;&#1076;.%20&#1091;&#1088;&#1086;&#1082;&#1086;&#1074;,%202008\&#1050;&#1054;&#1053;&#1050;&#1059;&#1056;&#1057;%201\&#1041;&#1072;&#1075;&#1076;&#1072;&#1089;&#1072;&#1088;&#1086;&#1074;&#1072;%20&#1070;.&#1052;.%20&#1057;&#1083;&#1086;&#1075;&#1080;.&#1052;&#1085;&#1086;&#1078;&#1077;&#1089;&#1090;&#1074;&#1072;%202%20&#1082;&#1083;&#1072;&#1089;&#1089;%201\&#1084;&#1088;3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J:\&#1084;&#1091;&#1083;&#1100;&#1090;&#1080;&#1084;&#1077;&#1076;.2008\&#1050;&#1056;&#1040;&#1045;&#1042;&#1054;&#1049;%20&#1082;&#1086;&#1085;&#1082;&#1091;&#1088;&#1089;%20&#1084;&#1091;&#1083;&#1100;&#1090;&#1080;&#1084;&#1077;&#1076;.%20&#1091;&#1088;&#1086;&#1082;&#1086;&#1074;,%202008\&#1050;&#1054;&#1053;&#1050;&#1059;&#1056;&#1057;%201\&#1041;&#1072;&#1075;&#1076;&#1072;&#1089;&#1072;&#1088;&#1086;&#1074;&#1072;%20&#1070;.&#1052;.%20&#1057;&#1083;&#1086;&#1075;&#1080;.&#1052;&#1085;&#1086;&#1078;&#1077;&#1089;&#1090;&#1074;&#1072;%202%20&#1082;&#1083;&#1072;&#1089;&#1089;%201\&#1084;&#1088;3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J:\&#1084;&#1091;&#1083;&#1100;&#1090;&#1080;&#1084;&#1077;&#1076;.2008\&#1050;&#1056;&#1040;&#1045;&#1042;&#1054;&#1049;%20&#1082;&#1086;&#1085;&#1082;&#1091;&#1088;&#1089;%20&#1084;&#1091;&#1083;&#1100;&#1090;&#1080;&#1084;&#1077;&#1076;.%20&#1091;&#1088;&#1086;&#1082;&#1086;&#1074;,%202008\&#1050;&#1054;&#1053;&#1050;&#1059;&#1056;&#1057;%201\&#1041;&#1072;&#1075;&#1076;&#1072;&#1089;&#1072;&#1088;&#1086;&#1074;&#1072;%20&#1070;.&#1052;.%20&#1057;&#1083;&#1086;&#1075;&#1080;.&#1052;&#1085;&#1086;&#1078;&#1077;&#1089;&#1090;&#1074;&#1072;%202%20&#1082;&#1083;&#1072;&#1089;&#1089;%201\&#1084;&#1088;3.mp3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500042"/>
            <a:ext cx="80255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 русского языка</a:t>
            </a:r>
          </a:p>
          <a:p>
            <a:pPr algn="ctr"/>
            <a:r>
              <a:rPr lang="ru-RU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«Предложение»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класс.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4643446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err="1" smtClean="0"/>
              <a:t>Ситникова</a:t>
            </a:r>
            <a:r>
              <a:rPr lang="ru-RU" dirty="0" smtClean="0"/>
              <a:t> Елена Николаевна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84213" y="765175"/>
            <a:ext cx="1368425" cy="1368425"/>
          </a:xfrm>
          <a:prstGeom prst="rect">
            <a:avLst/>
          </a:prstGeom>
          <a:noFill/>
        </p:spPr>
      </p:pic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357422" y="1142984"/>
            <a:ext cx="2159000" cy="2305050"/>
            <a:chOff x="612" y="572"/>
            <a:chExt cx="1360" cy="1452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 rot="2157067" flipH="1">
              <a:off x="1159" y="931"/>
              <a:ext cx="816" cy="770"/>
              <a:chOff x="2925" y="3067"/>
              <a:chExt cx="726" cy="680"/>
            </a:xfrm>
          </p:grpSpPr>
          <p:pic>
            <p:nvPicPr>
              <p:cNvPr id="15" name="Picture 11" descr="gerbera0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25" y="3249"/>
                <a:ext cx="317" cy="317"/>
              </a:xfrm>
              <a:prstGeom prst="rect">
                <a:avLst/>
              </a:prstGeom>
              <a:noFill/>
            </p:spPr>
          </p:pic>
          <p:pic>
            <p:nvPicPr>
              <p:cNvPr id="16" name="Picture 12" descr="gerbera0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98" y="3067"/>
                <a:ext cx="318" cy="318"/>
              </a:xfrm>
              <a:prstGeom prst="rect">
                <a:avLst/>
              </a:prstGeom>
              <a:noFill/>
            </p:spPr>
          </p:pic>
          <p:pic>
            <p:nvPicPr>
              <p:cNvPr id="17" name="Picture 13" descr="gerbera0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98" y="3294"/>
                <a:ext cx="453" cy="453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 flipH="1">
              <a:off x="616" y="1248"/>
              <a:ext cx="816" cy="770"/>
              <a:chOff x="2925" y="3067"/>
              <a:chExt cx="726" cy="680"/>
            </a:xfrm>
          </p:grpSpPr>
          <p:pic>
            <p:nvPicPr>
              <p:cNvPr id="12" name="Picture 15" descr="gerbera0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25" y="3249"/>
                <a:ext cx="317" cy="317"/>
              </a:xfrm>
              <a:prstGeom prst="rect">
                <a:avLst/>
              </a:prstGeom>
              <a:noFill/>
            </p:spPr>
          </p:pic>
          <p:pic>
            <p:nvPicPr>
              <p:cNvPr id="13" name="Picture 16" descr="gerbera0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98" y="3067"/>
                <a:ext cx="318" cy="318"/>
              </a:xfrm>
              <a:prstGeom prst="rect">
                <a:avLst/>
              </a:prstGeom>
              <a:noFill/>
            </p:spPr>
          </p:pic>
          <p:pic>
            <p:nvPicPr>
              <p:cNvPr id="14" name="Picture 17" descr="gerbera0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98" y="3294"/>
                <a:ext cx="453" cy="453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 rot="2157067" flipH="1">
              <a:off x="615" y="568"/>
              <a:ext cx="816" cy="770"/>
              <a:chOff x="2925" y="3067"/>
              <a:chExt cx="726" cy="680"/>
            </a:xfrm>
          </p:grpSpPr>
          <p:pic>
            <p:nvPicPr>
              <p:cNvPr id="9" name="Picture 22" descr="gerbera0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25" y="3249"/>
                <a:ext cx="317" cy="317"/>
              </a:xfrm>
              <a:prstGeom prst="rect">
                <a:avLst/>
              </a:prstGeom>
              <a:noFill/>
            </p:spPr>
          </p:pic>
          <p:pic>
            <p:nvPicPr>
              <p:cNvPr id="10" name="Picture 23" descr="gerbera0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98" y="3067"/>
                <a:ext cx="318" cy="318"/>
              </a:xfrm>
              <a:prstGeom prst="rect">
                <a:avLst/>
              </a:prstGeom>
              <a:noFill/>
            </p:spPr>
          </p:pic>
          <p:pic>
            <p:nvPicPr>
              <p:cNvPr id="11" name="Picture 24" descr="gerbera0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98" y="3294"/>
                <a:ext cx="453" cy="45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8" name="Group 4"/>
          <p:cNvGrpSpPr>
            <a:grpSpLocks/>
          </p:cNvGrpSpPr>
          <p:nvPr/>
        </p:nvGrpSpPr>
        <p:grpSpPr bwMode="auto">
          <a:xfrm flipH="1">
            <a:off x="5286380" y="3929066"/>
            <a:ext cx="1871662" cy="1655763"/>
            <a:chOff x="2925" y="3067"/>
            <a:chExt cx="726" cy="680"/>
          </a:xfrm>
        </p:grpSpPr>
        <p:pic>
          <p:nvPicPr>
            <p:cNvPr id="19" name="Picture 5" descr="gerbera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5" y="3249"/>
              <a:ext cx="317" cy="317"/>
            </a:xfrm>
            <a:prstGeom prst="rect">
              <a:avLst/>
            </a:prstGeom>
            <a:noFill/>
          </p:spPr>
        </p:pic>
        <p:pic>
          <p:nvPicPr>
            <p:cNvPr id="20" name="Picture 6" descr="gerbera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8" y="3067"/>
              <a:ext cx="318" cy="318"/>
            </a:xfrm>
            <a:prstGeom prst="rect">
              <a:avLst/>
            </a:prstGeom>
            <a:noFill/>
          </p:spPr>
        </p:pic>
        <p:pic>
          <p:nvPicPr>
            <p:cNvPr id="21" name="Picture 7" descr="gerbera0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98" y="3294"/>
              <a:ext cx="453" cy="453"/>
            </a:xfrm>
            <a:prstGeom prst="rect">
              <a:avLst/>
            </a:prstGeom>
            <a:noFill/>
          </p:spPr>
        </p:pic>
      </p:grpSp>
      <p:pic>
        <p:nvPicPr>
          <p:cNvPr id="22" name="мр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3333 C 0.10556 -0.11458 0.21493 -0.11111 0.2967 -0.02129 C 0.39375 0.08403 0.38195 0.19815 0.36927 0.25903 L 0.34705 0.33565 C 0.33438 0.39769 0.32518 0.51297 0.43473 0.63264 C 0.504 0.70834 0.62466 0.72709 0.675 0.64514 C 0.72587 0.56158 0.68941 0.40741 0.61927 0.33218 C 0.51042 0.21204 0.42709 0.24769 0.3842 0.27639 L 0.33212 0.31991 C 0.28959 0.34885 0.20868 0.38542 0.11216 0.2801 C 0.02986 0.19028 0.004 0.04954 0.05521 -0.03333 Z " pathEditMode="relative" rAng="-3037936" ptsTypes="ffFfff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" y="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2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971550" y="908050"/>
            <a:ext cx="2159000" cy="2305050"/>
            <a:chOff x="612" y="572"/>
            <a:chExt cx="1360" cy="1452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 rot="2157067" flipH="1">
              <a:off x="1159" y="931"/>
              <a:ext cx="816" cy="770"/>
              <a:chOff x="2925" y="3067"/>
              <a:chExt cx="726" cy="680"/>
            </a:xfrm>
          </p:grpSpPr>
          <p:pic>
            <p:nvPicPr>
              <p:cNvPr id="12" name="Picture 11" descr="gerbera0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925" y="3249"/>
                <a:ext cx="317" cy="317"/>
              </a:xfrm>
              <a:prstGeom prst="rect">
                <a:avLst/>
              </a:prstGeom>
              <a:noFill/>
            </p:spPr>
          </p:pic>
          <p:pic>
            <p:nvPicPr>
              <p:cNvPr id="13" name="Picture 12" descr="gerbera0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98" y="3067"/>
                <a:ext cx="318" cy="318"/>
              </a:xfrm>
              <a:prstGeom prst="rect">
                <a:avLst/>
              </a:prstGeom>
              <a:noFill/>
            </p:spPr>
          </p:pic>
          <p:pic>
            <p:nvPicPr>
              <p:cNvPr id="14" name="Picture 13" descr="gerbera0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98" y="3294"/>
                <a:ext cx="453" cy="453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 flipH="1">
              <a:off x="614" y="1248"/>
              <a:ext cx="816" cy="770"/>
              <a:chOff x="2925" y="3067"/>
              <a:chExt cx="726" cy="680"/>
            </a:xfrm>
          </p:grpSpPr>
          <p:pic>
            <p:nvPicPr>
              <p:cNvPr id="9" name="Picture 15" descr="gerbera0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925" y="3249"/>
                <a:ext cx="317" cy="317"/>
              </a:xfrm>
              <a:prstGeom prst="rect">
                <a:avLst/>
              </a:prstGeom>
              <a:noFill/>
            </p:spPr>
          </p:pic>
          <p:pic>
            <p:nvPicPr>
              <p:cNvPr id="10" name="Picture 16" descr="gerbera0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98" y="3067"/>
                <a:ext cx="318" cy="318"/>
              </a:xfrm>
              <a:prstGeom prst="rect">
                <a:avLst/>
              </a:prstGeom>
              <a:noFill/>
            </p:spPr>
          </p:pic>
          <p:pic>
            <p:nvPicPr>
              <p:cNvPr id="11" name="Picture 17" descr="gerbera0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98" y="3294"/>
                <a:ext cx="453" cy="453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 rot="2157067" flipH="1">
              <a:off x="615" y="568"/>
              <a:ext cx="816" cy="770"/>
              <a:chOff x="2925" y="3067"/>
              <a:chExt cx="726" cy="680"/>
            </a:xfrm>
          </p:grpSpPr>
          <p:pic>
            <p:nvPicPr>
              <p:cNvPr id="6" name="Picture 22" descr="gerbera0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925" y="3249"/>
                <a:ext cx="317" cy="317"/>
              </a:xfrm>
              <a:prstGeom prst="rect">
                <a:avLst/>
              </a:prstGeom>
              <a:noFill/>
            </p:spPr>
          </p:pic>
          <p:pic>
            <p:nvPicPr>
              <p:cNvPr id="7" name="Picture 23" descr="gerbera0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98" y="3067"/>
                <a:ext cx="318" cy="318"/>
              </a:xfrm>
              <a:prstGeom prst="rect">
                <a:avLst/>
              </a:prstGeom>
              <a:noFill/>
            </p:spPr>
          </p:pic>
          <p:pic>
            <p:nvPicPr>
              <p:cNvPr id="8" name="Picture 24" descr="gerbera0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98" y="3294"/>
                <a:ext cx="453" cy="45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5" name="Picture 39" descr="Рисунок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268538" y="692150"/>
            <a:ext cx="1368425" cy="1368425"/>
          </a:xfrm>
          <a:prstGeom prst="rect">
            <a:avLst/>
          </a:prstGeom>
          <a:noFill/>
        </p:spPr>
      </p:pic>
      <p:pic>
        <p:nvPicPr>
          <p:cNvPr id="16" name="Picture 41" descr="Рисунок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5013325"/>
            <a:ext cx="1368425" cy="1368425"/>
          </a:xfrm>
          <a:prstGeom prst="rect">
            <a:avLst/>
          </a:prstGeom>
          <a:noFill/>
        </p:spPr>
      </p:pic>
      <p:pic>
        <p:nvPicPr>
          <p:cNvPr id="17" name="Picture 20" descr="anemone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970544">
            <a:off x="7027175" y="4751461"/>
            <a:ext cx="1384300" cy="80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2963E-6 C 0.00278 -0.00069 0.00573 -0.00069 0.00833 -0.00208 C 0.00972 -0.003 0.01007 -0.00601 0.01163 -0.0067 C 0.01545 -0.00833 0.01944 -0.00809 0.02344 -0.00879 C 0.02969 -0.01295 0.03576 -0.01481 0.04167 -0.0199 C 0.08993 -0.0192 0.13837 -0.0192 0.18663 -0.01782 C 0.20312 -0.01735 0.2158 -0.00393 0.23003 0.00441 C 0.24132 0.01089 0.25399 0.01482 0.2651 0.02223 C 0.27604 0.02941 0.28489 0.03589 0.2967 0.04005 C 0.30399 0.04746 0.3125 0.0507 0.31996 0.05788 C 0.32187 0.05973 0.32309 0.06251 0.325 0.06459 C 0.33108 0.0713 0.33889 0.07339 0.34496 0.0801 C 0.3493 0.08473 0.35278 0.09052 0.35677 0.09561 C 0.36267 0.10325 0.37187 0.10834 0.3783 0.11552 C 0.38837 0.12686 0.39739 0.13913 0.40503 0.15348 C 0.41267 0.1676 0.40347 0.15811 0.41337 0.16667 C 0.41545 0.17478 0.42344 0.1889 0.42344 0.1889 C 0.4276 0.20672 0.42083 0.17964 0.43177 0.20904 C 0.43472 0.21691 0.43646 0.22385 0.4401 0.23126 C 0.44201 0.23936 0.44583 0.24306 0.44844 0.25093 C 0.45121 0.25973 0.45347 0.26853 0.45833 0.2757 C 0.46441 0.29816 0.47083 0.32107 0.475 0.34445 C 0.47847 0.3845 0.48663 0.42431 0.48663 0.46459 " pathEditMode="relative" ptsTypes="ffffffffffffffffffffff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C -0.01615 -0.0007 -0.03212 -0.00093 -0.04827 -0.00232 C -0.04931 -0.00232 -0.05729 -0.00625 -0.05833 -0.00672 C -0.07344 -0.01227 -0.07049 -0.01088 -0.08663 -0.01343 C -0.09514 -0.01806 -0.10278 -0.02385 -0.11163 -0.02662 C -0.1191 -0.03172 -0.12674 -0.03727 -0.1349 -0.04005 C -0.14045 -0.047 -0.1467 -0.04676 -0.1533 -0.05116 C -0.15938 -0.05533 -0.16389 -0.06274 -0.16997 -0.06667 C -0.17622 -0.07084 -0.18386 -0.07315 -0.18993 -0.07778 C -0.20729 -0.09051 -0.19358 -0.08357 -0.20504 -0.08889 C -0.21337 -0.10047 -0.22604 -0.10602 -0.2349 -0.11783 C -0.24045 -0.12524 -0.24514 -0.12778 -0.25156 -0.13334 C -0.25677 -0.13797 -0.26129 -0.14422 -0.26667 -0.14885 C -0.26771 -0.15116 -0.26858 -0.15371 -0.26997 -0.15556 C -0.27136 -0.15741 -0.27361 -0.15787 -0.275 -0.15996 C -0.28854 -0.18079 -0.27535 -0.16783 -0.28663 -0.17778 C -0.2941 -0.19306 -0.29028 -0.1875 -0.2967 -0.19561 C -0.29879 -0.20463 -0.30087 -0.20811 -0.3066 -0.21343 C -0.31059 -0.22871 -0.30486 -0.20973 -0.31667 -0.23102 C -0.3283 -0.25186 -0.32327 -0.24283 -0.3316 -0.25787 C -0.33333 -0.26088 -0.3375 -0.27153 -0.33993 -0.27547 C -0.34202 -0.27871 -0.3467 -0.2845 -0.3467 -0.2845 C -0.34965 -0.29746 -0.35729 -0.30741 -0.36337 -0.31783 C -0.36858 -0.32709 -0.37101 -0.33519 -0.375 -0.34445 C -0.3809 -0.35811 -0.38958 -0.36991 -0.3967 -0.38218 C -0.40278 -0.3926 -0.40382 -0.4 -0.41163 -0.40672 C -0.41441 -0.41737 -0.41997 -0.42639 -0.425 -0.43565 C -0.4283 -0.44167 -0.4349 -0.45325 -0.4349 -0.45325 C -0.4375 -0.4632 -0.4467 -0.48125 -0.45156 -0.49121 C -0.45347 -0.50116 -0.45747 -0.50695 -0.46163 -0.51551 C -0.46337 -0.52477 -0.46702 -0.53056 -0.46823 -0.54005 C -0.47049 -0.55718 -0.46702 -0.55162 -0.4717 -0.55787 " pathEditMode="relative" ptsTypes="fffffffffffffffffffffffffffffff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000504"/>
            <a:ext cx="20574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857232"/>
            <a:ext cx="84296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В РЕКЕ ТАМ РЫБА НА БУГРЕ</a:t>
            </a:r>
          </a:p>
          <a:p>
            <a:r>
              <a:rPr lang="ru-RU" sz="4400" b="1" dirty="0" smtClean="0"/>
              <a:t>МЫЧИТ КОРОВА В КОНУРЕ</a:t>
            </a:r>
          </a:p>
          <a:p>
            <a:r>
              <a:rPr lang="ru-RU" sz="4400" b="1" dirty="0" smtClean="0"/>
              <a:t>СОБАКА ЛАЕТ НА ЗАБОРЕ </a:t>
            </a:r>
          </a:p>
          <a:p>
            <a:r>
              <a:rPr lang="ru-RU" sz="4400" b="1" dirty="0" smtClean="0"/>
              <a:t>ПОЁТ СИНИЧКА В КОРИДОРЕ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429132"/>
            <a:ext cx="13525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857760"/>
            <a:ext cx="1714512" cy="156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857628"/>
            <a:ext cx="1500198" cy="163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714884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7868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В реке там рыба.</a:t>
            </a:r>
          </a:p>
          <a:p>
            <a:r>
              <a:rPr lang="ru-RU" sz="4400" b="1" dirty="0" smtClean="0"/>
              <a:t>На бугре  мычит корова.</a:t>
            </a:r>
          </a:p>
          <a:p>
            <a:r>
              <a:rPr lang="ru-RU" sz="4400" b="1" dirty="0" smtClean="0"/>
              <a:t>В конуре собака лает.</a:t>
            </a:r>
          </a:p>
          <a:p>
            <a:r>
              <a:rPr lang="ru-RU" sz="4400" b="1" dirty="0" smtClean="0"/>
              <a:t>На заборе поёт синичка.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4500570"/>
            <a:ext cx="5429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  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000504"/>
            <a:ext cx="20574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1-вариант.</a:t>
            </a:r>
          </a:p>
          <a:p>
            <a:r>
              <a:rPr lang="ru-RU" sz="4800" dirty="0" smtClean="0"/>
              <a:t>Как   красив  весенний лес !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3071810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2-вариант.</a:t>
            </a:r>
            <a:endParaRPr lang="ru-RU" sz="3200" b="1" dirty="0"/>
          </a:p>
          <a:p>
            <a:r>
              <a:rPr lang="ru-RU" sz="4800" dirty="0" smtClean="0"/>
              <a:t>Лена  и Таня  пришли в лес.</a:t>
            </a:r>
            <a:endParaRPr lang="ru-RU" sz="4800" dirty="0"/>
          </a:p>
        </p:txBody>
      </p:sp>
      <p:pic>
        <p:nvPicPr>
          <p:cNvPr id="4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000504"/>
            <a:ext cx="14859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000504"/>
            <a:ext cx="20574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1000108"/>
            <a:ext cx="7572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Предложение состоит из…</a:t>
            </a:r>
          </a:p>
          <a:p>
            <a:r>
              <a:rPr lang="ru-RU" sz="4800" b="1" dirty="0" smtClean="0"/>
              <a:t>Предложение выражает…</a:t>
            </a:r>
          </a:p>
          <a:p>
            <a:r>
              <a:rPr lang="ru-RU" sz="4800" b="1" dirty="0" smtClean="0"/>
              <a:t>Первое слово…</a:t>
            </a:r>
          </a:p>
          <a:p>
            <a:r>
              <a:rPr lang="ru-RU" sz="4800" b="1" dirty="0" smtClean="0"/>
              <a:t>В конце предложения…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571876"/>
            <a:ext cx="235742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428604"/>
            <a:ext cx="70518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новых встреч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рузья!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128586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_________________________________________________________________</a:t>
            </a:r>
          </a:p>
          <a:p>
            <a:r>
              <a:rPr lang="ru-RU" dirty="0" smtClean="0"/>
              <a:t>_________________________________________________________________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285992"/>
            <a:ext cx="285752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57224" y="2500306"/>
            <a:ext cx="335758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весна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072330" y="3138"/>
            <a:ext cx="2014934" cy="199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929066"/>
            <a:ext cx="1643074" cy="189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7643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Пришла весна.  Громко</a:t>
            </a:r>
            <a:r>
              <a:rPr lang="ru-RU" sz="3600" dirty="0" smtClean="0">
                <a:solidFill>
                  <a:srgbClr val="00B050"/>
                </a:solidFill>
              </a:rPr>
              <a:t> </a:t>
            </a:r>
            <a:r>
              <a:rPr lang="ru-RU" sz="3600" dirty="0" smtClean="0"/>
              <a:t>и весело запели птицы, зачирикали воробьи. Сначала появляются почки на деревьях. Потом раскрываются листочки .Вокруг становится красиво!</a:t>
            </a:r>
            <a:endParaRPr lang="ru-RU" sz="3600" dirty="0"/>
          </a:p>
        </p:txBody>
      </p:sp>
      <p:pic>
        <p:nvPicPr>
          <p:cNvPr id="3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3571876"/>
            <a:ext cx="192879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48" y="4572008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Громко, весело, воробьи, сначала, потом, вокруг.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714752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7831" y="285728"/>
            <a:ext cx="171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428604"/>
            <a:ext cx="40005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Предложение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571612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 .  Состоит из слов.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285992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2.  Выражает  законченную мысль.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3500438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3. Первое слово в предложении пишется с большой буквы.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714884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4.В конце предложения ставится знак  .  ?     !  </a:t>
            </a:r>
            <a:r>
              <a:rPr lang="ru-RU" sz="3600" b="1" dirty="0"/>
              <a:t>и</a:t>
            </a:r>
            <a:r>
              <a:rPr lang="ru-RU" sz="3600" b="1" dirty="0" smtClean="0"/>
              <a:t>ли …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143380"/>
            <a:ext cx="20574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ц</a:t>
            </a:r>
            <a:r>
              <a:rPr lang="ru-RU" sz="3600" b="1" dirty="0" smtClean="0"/>
              <a:t>веты    погода        долго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428736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Красивые цветы распустились в саду.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2571744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р</a:t>
            </a:r>
            <a:r>
              <a:rPr lang="ru-RU" sz="3600" b="1" dirty="0" smtClean="0"/>
              <a:t>ечка  лето   купаться</a:t>
            </a:r>
            <a:endParaRPr lang="ru-RU" sz="3600" b="1" dirty="0"/>
          </a:p>
        </p:txBody>
      </p:sp>
      <p:pic>
        <p:nvPicPr>
          <p:cNvPr id="3074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714752"/>
            <a:ext cx="2714644" cy="260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71736" y="192880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57422" y="192880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Минус 8"/>
          <p:cNvSpPr/>
          <p:nvPr/>
        </p:nvSpPr>
        <p:spPr>
          <a:xfrm>
            <a:off x="2857488" y="2000240"/>
            <a:ext cx="150019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57488" y="128586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</a:t>
            </a:r>
            <a:r>
              <a:rPr lang="ru-RU" sz="2000" b="1" dirty="0" smtClean="0"/>
              <a:t>ущ.</a:t>
            </a:r>
            <a:endParaRPr lang="ru-RU" sz="2000" b="1" dirty="0"/>
          </a:p>
        </p:txBody>
      </p:sp>
      <p:sp>
        <p:nvSpPr>
          <p:cNvPr id="14" name="Минус 13"/>
          <p:cNvSpPr/>
          <p:nvPr/>
        </p:nvSpPr>
        <p:spPr>
          <a:xfrm>
            <a:off x="4429124" y="2000240"/>
            <a:ext cx="335758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4357686" y="2071678"/>
            <a:ext cx="350046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214810" y="1142984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</a:t>
            </a:r>
            <a:r>
              <a:rPr lang="ru-RU" sz="3200" b="1" dirty="0" smtClean="0"/>
              <a:t>гл.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9" grpId="0" animBg="1"/>
      <p:bldP spid="10" grpId="0"/>
      <p:bldP spid="14" grpId="0" animBg="1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42852"/>
            <a:ext cx="20574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85860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14290"/>
            <a:ext cx="1104903" cy="195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14290"/>
            <a:ext cx="124302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3000372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Пчёлы проснулись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786190"/>
            <a:ext cx="5218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Пчёлы проснулись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357694"/>
            <a:ext cx="64294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Пчёлы проснулись</a:t>
            </a:r>
          </a:p>
          <a:p>
            <a:r>
              <a:rPr lang="ru-RU" sz="4000" b="1" dirty="0" smtClean="0"/>
              <a:t>Пчёлы проснулись</a:t>
            </a:r>
          </a:p>
          <a:p>
            <a:endParaRPr lang="ru-RU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3786190"/>
            <a:ext cx="199665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286380" y="2285992"/>
            <a:ext cx="214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.</a:t>
            </a:r>
            <a:endParaRPr lang="ru-RU" sz="9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86380" y="3643314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9256" y="4357694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!</a:t>
            </a:r>
            <a:endParaRPr lang="ru-RU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00694" y="4857760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...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р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000364" y="2492374"/>
            <a:ext cx="3000396" cy="2508261"/>
            <a:chOff x="1973" y="2160"/>
            <a:chExt cx="1860" cy="1361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 flipH="1">
              <a:off x="2791" y="2523"/>
              <a:ext cx="1044" cy="998"/>
              <a:chOff x="2925" y="3067"/>
              <a:chExt cx="726" cy="680"/>
            </a:xfrm>
          </p:grpSpPr>
          <p:pic>
            <p:nvPicPr>
              <p:cNvPr id="6" name="Picture 3" descr="gerbera0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25" y="3249"/>
                <a:ext cx="317" cy="317"/>
              </a:xfrm>
              <a:prstGeom prst="rect">
                <a:avLst/>
              </a:prstGeom>
              <a:noFill/>
            </p:spPr>
          </p:pic>
          <p:pic>
            <p:nvPicPr>
              <p:cNvPr id="7" name="Picture 4" descr="gerbera0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98" y="3067"/>
                <a:ext cx="318" cy="318"/>
              </a:xfrm>
              <a:prstGeom prst="rect">
                <a:avLst/>
              </a:prstGeom>
              <a:noFill/>
            </p:spPr>
          </p:pic>
          <p:pic>
            <p:nvPicPr>
              <p:cNvPr id="8" name="Picture 5" descr="gerbera0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98" y="3294"/>
                <a:ext cx="453" cy="453"/>
              </a:xfrm>
              <a:prstGeom prst="rect">
                <a:avLst/>
              </a:prstGeom>
              <a:noFill/>
            </p:spPr>
          </p:pic>
        </p:grpSp>
        <p:pic>
          <p:nvPicPr>
            <p:cNvPr id="5" name="Picture 7" descr="Bee25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1973" y="2160"/>
              <a:ext cx="953" cy="95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ee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357554" y="642918"/>
            <a:ext cx="1368425" cy="1368425"/>
          </a:xfrm>
          <a:prstGeom prst="rect">
            <a:avLst/>
          </a:prstGeom>
          <a:noFill/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 flipH="1">
            <a:off x="3071802" y="2643182"/>
            <a:ext cx="1871662" cy="1655763"/>
            <a:chOff x="2925" y="3067"/>
            <a:chExt cx="726" cy="680"/>
          </a:xfrm>
        </p:grpSpPr>
        <p:pic>
          <p:nvPicPr>
            <p:cNvPr id="4" name="Picture 5" descr="gerbera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5" y="3249"/>
              <a:ext cx="317" cy="317"/>
            </a:xfrm>
            <a:prstGeom prst="rect">
              <a:avLst/>
            </a:prstGeom>
            <a:noFill/>
          </p:spPr>
        </p:pic>
        <p:pic>
          <p:nvPicPr>
            <p:cNvPr id="5" name="Picture 6" descr="gerbera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8" y="3067"/>
              <a:ext cx="318" cy="318"/>
            </a:xfrm>
            <a:prstGeom prst="rect">
              <a:avLst/>
            </a:prstGeom>
            <a:noFill/>
          </p:spPr>
        </p:pic>
        <p:pic>
          <p:nvPicPr>
            <p:cNvPr id="6" name="Picture 7" descr="gerbera0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98" y="3294"/>
              <a:ext cx="453" cy="453"/>
            </a:xfrm>
            <a:prstGeom prst="rect">
              <a:avLst/>
            </a:prstGeom>
            <a:noFill/>
          </p:spPr>
        </p:pic>
      </p:grpSp>
      <p:pic>
        <p:nvPicPr>
          <p:cNvPr id="7" name="мр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500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0.13542 4.81481E-6 0.24566 0.14236 0.24566 0.31759 C 0.24566 0.49282 0.13542 0.63541 -2.77778E-7 0.63541 C -0.13542 0.63541 -0.24549 0.49282 -0.24549 0.31759 C -0.24549 0.14236 -0.13542 4.81481E-6 -2.77778E-7 4.81481E-6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484438" y="1628775"/>
            <a:ext cx="4105275" cy="3960813"/>
            <a:chOff x="1292" y="663"/>
            <a:chExt cx="3039" cy="2902"/>
          </a:xfrm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 rot="-5773588">
              <a:off x="3265" y="141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FF5050">
                    <a:gamma/>
                    <a:tint val="0"/>
                    <a:invGamma/>
                  </a:srgbClr>
                </a:gs>
                <a:gs pos="100000">
                  <a:srgbClr val="FF505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Oval 6"/>
            <p:cNvSpPr>
              <a:spLocks noChangeArrowheads="1"/>
            </p:cNvSpPr>
            <p:nvPr/>
          </p:nvSpPr>
          <p:spPr bwMode="auto">
            <a:xfrm rot="-4292692">
              <a:off x="1722" y="1276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3366FF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Oval 7"/>
            <p:cNvSpPr>
              <a:spLocks noChangeArrowheads="1"/>
            </p:cNvSpPr>
            <p:nvPr/>
          </p:nvSpPr>
          <p:spPr bwMode="auto">
            <a:xfrm rot="34985251">
              <a:off x="1973" y="2069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 rot="-1044864">
              <a:off x="2245" y="663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 rot="2145484">
              <a:off x="2925" y="754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66FFFF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 rot="-1875121">
              <a:off x="2835" y="2069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4BFB53">
                    <a:gamma/>
                    <a:tint val="0"/>
                    <a:invGamma/>
                  </a:srgbClr>
                </a:gs>
                <a:gs pos="100000">
                  <a:srgbClr val="4BFB5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2517" y="1933"/>
              <a:ext cx="545" cy="5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" name="Picture 14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981075"/>
            <a:ext cx="1727200" cy="1727200"/>
          </a:xfrm>
          <a:prstGeom prst="rect">
            <a:avLst/>
          </a:prstGeom>
          <a:noFill/>
        </p:spPr>
      </p:pic>
      <p:pic>
        <p:nvPicPr>
          <p:cNvPr id="11" name="мр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2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201</TotalTime>
  <Words>195</Words>
  <Application>Microsoft Office PowerPoint</Application>
  <PresentationFormat>Экран (4:3)</PresentationFormat>
  <Paragraphs>47</Paragraphs>
  <Slides>16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ООО "Хата"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нет</cp:lastModifiedBy>
  <cp:revision>23</cp:revision>
  <dcterms:created xsi:type="dcterms:W3CDTF">2009-04-05T14:47:53Z</dcterms:created>
  <dcterms:modified xsi:type="dcterms:W3CDTF">2014-03-09T13:49:48Z</dcterms:modified>
</cp:coreProperties>
</file>