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D7D4-AF2D-438D-913B-6F2F823BB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7512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26E53E-8CA2-48AA-8EC1-418A75FCB528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A71FA5-72D1-461A-8BC5-23043CE808F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8313" y="404813"/>
          <a:ext cx="8351837" cy="59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тография Photo Editor" r:id="rId3" imgW="4761905" imgH="3134162" progId="MSPhotoEd.3">
                  <p:embed/>
                </p:oleObj>
              </mc:Choice>
              <mc:Fallback>
                <p:oleObj name="Фотография Photo Editor" r:id="rId3" imgW="4761905" imgH="3134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351837" cy="590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4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73238"/>
            <a:ext cx="6400800" cy="38655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Подготовка к сочинению</a:t>
            </a:r>
            <a:br>
              <a:rPr lang="ru-RU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по картине В.М. Васнецова</a:t>
            </a:r>
            <a:br>
              <a:rPr lang="ru-RU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«Богатыри»</a:t>
            </a: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</a:rPr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381436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73088" y="260350"/>
          <a:ext cx="1878012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Документ" r:id="rId3" imgW="6119597" imgH="9621714" progId="Word.Document.8">
                  <p:embed/>
                </p:oleObj>
              </mc:Choice>
              <mc:Fallback>
                <p:oleObj name="Документ" r:id="rId3" imgW="6119597" imgH="9621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60350"/>
                        <a:ext cx="1878012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11188" y="4365625"/>
            <a:ext cx="4038600" cy="2187575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4101" name="Picture 8" descr="00003606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33375"/>
            <a:ext cx="5903913" cy="6048375"/>
          </a:xfrm>
        </p:spPr>
      </p:pic>
    </p:spTree>
    <p:extLst>
      <p:ext uri="{BB962C8B-B14F-4D97-AF65-F5344CB8AC3E}">
        <p14:creationId xmlns:p14="http://schemas.microsoft.com/office/powerpoint/2010/main" val="4008106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7" descr="000036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569325" cy="6119812"/>
          </a:xfrm>
        </p:spPr>
      </p:pic>
    </p:spTree>
    <p:extLst>
      <p:ext uri="{BB962C8B-B14F-4D97-AF65-F5344CB8AC3E}">
        <p14:creationId xmlns:p14="http://schemas.microsoft.com/office/powerpoint/2010/main" val="289130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         </a:t>
            </a:r>
            <a:r>
              <a:rPr lang="ru-RU" sz="4000" b="1" i="1" smtClean="0">
                <a:solidFill>
                  <a:srgbClr val="000066"/>
                </a:solidFill>
              </a:rPr>
              <a:t>Выбор типа текста будущего сочинения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 b="1" i="1" smtClean="0">
              <a:solidFill>
                <a:srgbClr val="FF0066"/>
              </a:solidFill>
            </a:endParaRP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FF0066"/>
                </a:solidFill>
              </a:rPr>
              <a:t>ПОВЕСТВОВАТЕЛЬНЫЙ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FF0066"/>
                </a:solidFill>
              </a:rPr>
              <a:t>В повествовательных текстах рассказывается о том, что  произошло.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FF0066"/>
                </a:solidFill>
              </a:rPr>
              <a:t>К таким текстам можно поставить вопрос «Что случилось?»</a:t>
            </a:r>
          </a:p>
        </p:txBody>
      </p:sp>
    </p:spTree>
    <p:extLst>
      <p:ext uri="{BB962C8B-B14F-4D97-AF65-F5344CB8AC3E}">
        <p14:creationId xmlns:p14="http://schemas.microsoft.com/office/powerpoint/2010/main" val="718827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4713288"/>
          </a:xfr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 b="1" i="1" smtClean="0">
              <a:solidFill>
                <a:srgbClr val="008000"/>
              </a:solidFill>
            </a:endParaRP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008000"/>
                </a:solidFill>
              </a:rPr>
              <a:t>ОПИСАТЕЛЬНЫЙ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008000"/>
                </a:solidFill>
              </a:rPr>
              <a:t>В описательных текстах описываются  люди, предметы,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008000"/>
                </a:solidFill>
              </a:rPr>
              <a:t>животные, события. К описанию можно поставить вопрос: 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008000"/>
                </a:solidFill>
              </a:rPr>
              <a:t>« Какой?», «Какая?», «Какое?»</a:t>
            </a:r>
          </a:p>
        </p:txBody>
      </p:sp>
    </p:spTree>
    <p:extLst>
      <p:ext uri="{BB962C8B-B14F-4D97-AF65-F5344CB8AC3E}">
        <p14:creationId xmlns:p14="http://schemas.microsoft.com/office/powerpoint/2010/main" val="893126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55650" y="908050"/>
            <a:ext cx="7848600" cy="4537075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smtClean="0">
                <a:solidFill>
                  <a:srgbClr val="000099"/>
                </a:solidFill>
              </a:rPr>
              <a:t>ТЕКСТ-РАССУЖДЕНИЕ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000099"/>
                </a:solidFill>
              </a:rPr>
              <a:t>В рассуждении говорится о причинах явлений и событий.  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rgbClr val="000099"/>
                </a:solidFill>
              </a:rPr>
              <a:t>Эти тексты отвечают на вопрос «Почему?»</a:t>
            </a:r>
          </a:p>
        </p:txBody>
      </p:sp>
    </p:spTree>
    <p:extLst>
      <p:ext uri="{BB962C8B-B14F-4D97-AF65-F5344CB8AC3E}">
        <p14:creationId xmlns:p14="http://schemas.microsoft.com/office/powerpoint/2010/main" val="1085211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Поток</vt:lpstr>
      <vt:lpstr>Фотография Photo Editor</vt:lpstr>
      <vt:lpstr>Документ</vt:lpstr>
      <vt:lpstr> </vt:lpstr>
      <vt:lpstr>Презентация PowerPoint</vt:lpstr>
      <vt:lpstr>Презентация PowerPoint</vt:lpstr>
      <vt:lpstr>         Выбор типа текста будущего сочинения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DNA7 X86</dc:creator>
  <cp:lastModifiedBy>DNA7 X86</cp:lastModifiedBy>
  <cp:revision>1</cp:revision>
  <dcterms:created xsi:type="dcterms:W3CDTF">2014-03-09T18:48:22Z</dcterms:created>
  <dcterms:modified xsi:type="dcterms:W3CDTF">2014-03-09T18:49:12Z</dcterms:modified>
</cp:coreProperties>
</file>