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7" r:id="rId3"/>
    <p:sldId id="259" r:id="rId4"/>
    <p:sldId id="261" r:id="rId5"/>
    <p:sldId id="276" r:id="rId6"/>
    <p:sldId id="277" r:id="rId7"/>
    <p:sldId id="285" r:id="rId8"/>
    <p:sldId id="284" r:id="rId9"/>
    <p:sldId id="282" r:id="rId10"/>
    <p:sldId id="286" r:id="rId11"/>
    <p:sldId id="287" r:id="rId12"/>
    <p:sldId id="288" r:id="rId13"/>
    <p:sldId id="291" r:id="rId14"/>
    <p:sldId id="289" r:id="rId15"/>
    <p:sldId id="290" r:id="rId16"/>
    <p:sldId id="294" r:id="rId17"/>
    <p:sldId id="29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ABC15-1667-4FB2-824E-CAA90267D4EF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9701A-2EDD-44D5-B7E3-F6E1CE268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5A5D7-A704-41F3-AF9A-D6EFEC787F9B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BC80-7678-4483-B415-197124E216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7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EA1406-1D3C-46F2-870F-21F0EF757BF4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9BE995-B85B-4043-B6B0-A34A9349C7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1472" y="214290"/>
            <a:ext cx="6786610" cy="841248"/>
          </a:xfrm>
        </p:spPr>
        <p:txBody>
          <a:bodyPr/>
          <a:lstStyle/>
          <a:p>
            <a:r>
              <a:rPr lang="ru-RU" dirty="0" smtClean="0">
                <a:ea typeface="Tahoma" pitchFamily="34" charset="0"/>
                <a:cs typeface="Tahoma" pitchFamily="34" charset="0"/>
              </a:rPr>
              <a:t>Начнём урок…</a:t>
            </a:r>
            <a:endParaRPr 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5286412" cy="4724400"/>
          </a:xfrm>
        </p:spPr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Прозвенел уже звонок</a:t>
            </a:r>
          </a:p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Ты готов начать урок?</a:t>
            </a:r>
          </a:p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Поскорей </a:t>
            </a:r>
            <a:r>
              <a:rPr lang="ru-RU" sz="3200" dirty="0" err="1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проверь,дружок</a:t>
            </a: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,</a:t>
            </a:r>
          </a:p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Все ли правильно сидят?</a:t>
            </a:r>
          </a:p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Все ль внимательно глядят?</a:t>
            </a:r>
          </a:p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Всё ль на месте?</a:t>
            </a:r>
          </a:p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Всё ль в порядке?</a:t>
            </a:r>
          </a:p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Ручки, книжка и тетрадки?</a:t>
            </a:r>
          </a:p>
          <a:p>
            <a:pPr lvl="2">
              <a:buNone/>
            </a:pPr>
            <a:r>
              <a:rPr lang="ru-RU" sz="32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Соберись и улыбкой поделись!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71500" y="214313"/>
            <a:ext cx="764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хлеб к нам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приходит?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5143500" y="4572000"/>
            <a:ext cx="3714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Из зёрен вырастают колоски.  В каждом колосе много новых зёрен.</a:t>
            </a: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0" y="1143000"/>
            <a:ext cx="5357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Сначала землю пашут. 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Потом в неё бросают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зёрна – сеют хлеб. </a:t>
            </a:r>
          </a:p>
        </p:txBody>
      </p:sp>
      <p:pic>
        <p:nvPicPr>
          <p:cNvPr id="8197" name="Рисунок 4" descr="s000239_4973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928688"/>
            <a:ext cx="43243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ee3ff110578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8130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wheat22_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000500"/>
            <a:ext cx="2314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507_ma_p1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762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6500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Колоски жнут и обмолачивают,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вытряхивают из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зернышки.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642938" y="3714750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Зерно везут на мельницу. 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9222" name="Рисунок 6" descr="brno_muzeum_13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37861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Бобрик\Desktop\cc133157909fc58e2688fbdc2342ba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608608" cy="27858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24128" y="11663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Зерно попадает на элеватор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119438" y="357188"/>
            <a:ext cx="601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Там его растирают в муку –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мелют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4" name="Рисунок 3" descr="12173536570085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205038"/>
            <a:ext cx="3067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обрик\Desktop\tehnologia_proizvodstva_hleb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220141" cy="2808312"/>
          </a:xfrm>
          <a:prstGeom prst="rect">
            <a:avLst/>
          </a:prstGeom>
          <a:noFill/>
        </p:spPr>
      </p:pic>
      <p:pic>
        <p:nvPicPr>
          <p:cNvPr id="2051" name="Picture 3" descr="C:\Users\Бобрик\Desktop\13_noviy_razmer.btref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856" y="3501008"/>
            <a:ext cx="5071144" cy="3356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Муку отвозят на хлебозавод.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Тесто отправляют в печь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Рисунок 8" descr="big_rossiya_produktyi_pitaniya_selskoe_hozyaystvo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600400" cy="25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9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 rot="10800000" flipV="1">
            <a:off x="1357313" y="0"/>
            <a:ext cx="4643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 готов!</a:t>
            </a:r>
            <a:endParaRPr lang="ru-RU" sz="6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294" name="Рисунок 6" descr="hleb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" y="1125537"/>
            <a:ext cx="7920235" cy="49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87280" cy="6675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Химическая защита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34241"/>
            <a:ext cx="8892480" cy="59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Зерноуборочный комбайн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44924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вывод…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О чем мы сегодня говорили?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Почему хлеб  дороже золота?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Какие зерновые культуры вы знаете?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Что узнали на уроке?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Какие бы вы предложили правила бережного отношения к хлебу?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- Что важного надо запомнить?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r>
              <a:rPr lang="ru-RU" dirty="0" smtClean="0"/>
              <a:t>Какая главная мысль </a:t>
            </a:r>
            <a:r>
              <a:rPr lang="ru-RU" dirty="0" smtClean="0">
                <a:hlinkClick r:id="" action="ppaction://noaction"/>
              </a:rPr>
              <a:t>притчи?</a:t>
            </a:r>
            <a:endParaRPr lang="ru-RU" dirty="0"/>
          </a:p>
        </p:txBody>
      </p:sp>
      <p:pic>
        <p:nvPicPr>
          <p:cNvPr id="9" name="Содержимое 8" descr="добрый молодец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428736"/>
            <a:ext cx="3719147" cy="26432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429123" y="1500188"/>
            <a:ext cx="4714877" cy="27860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Однажды добрый молодец нашёл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золотой самородок . Обрадовался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и пошёл к ювелиру.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-Сколько стоит мой самородок?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-1000 рублей ответил один.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Не поверил он пошёл  к другому.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Monotype Corsiva" pitchFamily="66" charset="0"/>
                <a:ea typeface="Tahoma" pitchFamily="34" charset="0"/>
                <a:cs typeface="Tahoma" pitchFamily="34" charset="0"/>
              </a:rPr>
              <a:t>Тот оценил самородок в 5000  рублей.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4357694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Совсем растерялся юноша и поехал к мудрецу за Советом.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«Я знаю ничего дороже золота нет на земле,» -сказал он седобородому старцу,- но не могу установить истинную цену самородку.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удрец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6632"/>
            <a:ext cx="3997502" cy="3600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добр. молодец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88640"/>
            <a:ext cx="4624953" cy="35283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149080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Взял мудрец золото в руки: « Твоя находка, молодец, стоит целого состояния. Но не гордись этим.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Попробуй неделю не поесть – отдашь всё своё золото   за кусок хлеба.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  -Вот и подумай теперь, </a:t>
            </a:r>
            <a:r>
              <a:rPr lang="ru-RU" sz="2400" i="1" u="sng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что самое ценное в нашей жизни?»</a:t>
            </a:r>
            <a:endParaRPr lang="ru-RU" sz="1600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492896"/>
            <a:ext cx="7056784" cy="1944216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Тема: « Хлеб всему голова»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5" descr="J0299483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15001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stov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7632848" cy="591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6552728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«Хлеб- всему голова»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328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«Хлеб- батюшка, а водица- матушка»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0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 пословицу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56992"/>
            <a:ext cx="6807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«Хлеб да вода- крестьянская еда»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0912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«Кто ленится, у того хлеб не родится»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733256"/>
            <a:ext cx="5513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«Худ обед, коли хлеба нет»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пшеница</a:t>
            </a:r>
            <a:endParaRPr lang="ru-RU" sz="6000" dirty="0"/>
          </a:p>
        </p:txBody>
      </p:sp>
      <p:pic>
        <p:nvPicPr>
          <p:cNvPr id="4" name="Содержимое 3" descr="wheat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8640960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рожь</a:t>
            </a:r>
            <a:endParaRPr lang="ru-RU" sz="6000" dirty="0"/>
          </a:p>
        </p:txBody>
      </p:sp>
      <p:pic>
        <p:nvPicPr>
          <p:cNvPr id="4" name="Содержимое 3" descr="rozh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36904" cy="542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овёс</a:t>
            </a:r>
            <a:endParaRPr lang="ru-RU" sz="6000" dirty="0"/>
          </a:p>
        </p:txBody>
      </p:sp>
      <p:pic>
        <p:nvPicPr>
          <p:cNvPr id="6" name="Содержимое 5" descr="plastov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7776864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1803</TotalTime>
  <Words>347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Начнём урок…</vt:lpstr>
      <vt:lpstr>Какая главная мысль притчи?</vt:lpstr>
      <vt:lpstr>Презентация PowerPoint</vt:lpstr>
      <vt:lpstr>Тема: « Хлеб всему голова»</vt:lpstr>
      <vt:lpstr>Презентация PowerPoint</vt:lpstr>
      <vt:lpstr>«Хлеб- всему голова» </vt:lpstr>
      <vt:lpstr>пшеница</vt:lpstr>
      <vt:lpstr>рожь</vt:lpstr>
      <vt:lpstr>овёс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Химическая защита</vt:lpstr>
      <vt:lpstr>Зерноуборочный комбайн</vt:lpstr>
      <vt:lpstr>Делаем вывод…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всему голова</dc:title>
  <dc:creator>Татьяна</dc:creator>
  <cp:lastModifiedBy>Pc</cp:lastModifiedBy>
  <cp:revision>182</cp:revision>
  <dcterms:created xsi:type="dcterms:W3CDTF">2013-03-09T10:05:22Z</dcterms:created>
  <dcterms:modified xsi:type="dcterms:W3CDTF">2014-11-02T15:01:30Z</dcterms:modified>
</cp:coreProperties>
</file>