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8" r:id="rId4"/>
    <p:sldId id="259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127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email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5C4EC50-6E45-4B56-9847-F7782FEE6057}" type="datetimeFigureOut">
              <a:rPr lang="ru-RU" smtClean="0"/>
              <a:pPr/>
              <a:t>01.11.2014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5CAA470-84BD-4566-9C4B-C984BEA523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C4EC50-6E45-4B56-9847-F7782FEE6057}" type="datetimeFigureOut">
              <a:rPr lang="ru-RU" smtClean="0"/>
              <a:pPr/>
              <a:t>01.11.2014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CAA470-84BD-4566-9C4B-C984BEA523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C4EC50-6E45-4B56-9847-F7782FEE6057}" type="datetimeFigureOut">
              <a:rPr lang="ru-RU" smtClean="0"/>
              <a:pPr/>
              <a:t>01.11.2014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CAA470-84BD-4566-9C4B-C984BEA523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C4EC50-6E45-4B56-9847-F7782FEE6057}" type="datetimeFigureOut">
              <a:rPr lang="ru-RU" smtClean="0"/>
              <a:pPr/>
              <a:t>01.11.2014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CAA470-84BD-4566-9C4B-C984BEA523C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>
    <p:circl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C4EC50-6E45-4B56-9847-F7782FEE6057}" type="datetimeFigureOut">
              <a:rPr lang="ru-RU" smtClean="0"/>
              <a:pPr/>
              <a:t>01.11.2014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CAA470-84BD-4566-9C4B-C984BEA523C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circl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C4EC50-6E45-4B56-9847-F7782FEE6057}" type="datetimeFigureOut">
              <a:rPr lang="ru-RU" smtClean="0"/>
              <a:pPr/>
              <a:t>01.11.2014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CAA470-84BD-4566-9C4B-C984BEA523C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circl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C4EC50-6E45-4B56-9847-F7782FEE6057}" type="datetimeFigureOut">
              <a:rPr lang="ru-RU" smtClean="0"/>
              <a:pPr/>
              <a:t>01.11.2014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CAA470-84BD-4566-9C4B-C984BEA523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ircl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C4EC50-6E45-4B56-9847-F7782FEE6057}" type="datetimeFigureOut">
              <a:rPr lang="ru-RU" smtClean="0"/>
              <a:pPr/>
              <a:t>01.11.2014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CAA470-84BD-4566-9C4B-C984BEA523C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circl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C4EC50-6E45-4B56-9847-F7782FEE6057}" type="datetimeFigureOut">
              <a:rPr lang="ru-RU" smtClean="0"/>
              <a:pPr/>
              <a:t>01.11.2014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CAA470-84BD-4566-9C4B-C984BEA523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5C4EC50-6E45-4B56-9847-F7782FEE6057}" type="datetimeFigureOut">
              <a:rPr lang="ru-RU" smtClean="0"/>
              <a:pPr/>
              <a:t>01.11.2014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CAA470-84BD-4566-9C4B-C984BEA523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ircl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5C4EC50-6E45-4B56-9847-F7782FEE6057}" type="datetimeFigureOut">
              <a:rPr lang="ru-RU" smtClean="0"/>
              <a:pPr/>
              <a:t>01.11.2014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5CAA470-84BD-4566-9C4B-C984BEA523C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email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circl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email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5C4EC50-6E45-4B56-9847-F7782FEE6057}" type="datetimeFigureOut">
              <a:rPr lang="ru-RU" smtClean="0"/>
              <a:pPr/>
              <a:t>01.11.2014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5CAA470-84BD-4566-9C4B-C984BEA523C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circle/>
  </p:transition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image" Target="../media/image10.jpeg"/><Relationship Id="rId7" Type="http://schemas.openxmlformats.org/officeDocument/2006/relationships/image" Target="../media/image14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Relationship Id="rId9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Ярославль</a:t>
            </a:r>
            <a:endParaRPr lang="ru-RU" dirty="0"/>
          </a:p>
        </p:txBody>
      </p:sp>
      <p:pic>
        <p:nvPicPr>
          <p:cNvPr id="1026" name="Picture 2" descr="C:\Documents and Settings\Фея\Мои документы\золотое кольцо\Ярославль\DSC03534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14348" y="428604"/>
            <a:ext cx="3357586" cy="4476781"/>
          </a:xfrm>
          <a:prstGeom prst="rect">
            <a:avLst/>
          </a:prstGeom>
          <a:noFill/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71736" y="1481328"/>
            <a:ext cx="6115064" cy="5090944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Город основан в 1010 году князем Ярославом Мудрым на месте селения Медвежий угол при слиянии речки </a:t>
            </a:r>
            <a:r>
              <a:rPr lang="ru-RU" dirty="0" err="1" smtClean="0"/>
              <a:t>Которосли</a:t>
            </a:r>
            <a:r>
              <a:rPr lang="ru-RU" dirty="0" smtClean="0"/>
              <a:t> с рекой Волгой. Город должен был охранять путь от Волги к Ростову.</a:t>
            </a:r>
          </a:p>
          <a:p>
            <a:r>
              <a:rPr lang="ru-RU" dirty="0" smtClean="0"/>
              <a:t>Город был столицей Ярославского княжества.</a:t>
            </a:r>
          </a:p>
          <a:p>
            <a:r>
              <a:rPr lang="ru-RU" dirty="0" smtClean="0"/>
              <a:t>В смутное время в Ярославле находилось ополчение </a:t>
            </a:r>
            <a:r>
              <a:rPr lang="ru-RU" dirty="0" err="1" smtClean="0"/>
              <a:t>Козьмы</a:t>
            </a:r>
            <a:r>
              <a:rPr lang="ru-RU" dirty="0" smtClean="0"/>
              <a:t> Минина и Дмитрия Пожарского.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Немного истории</a:t>
            </a:r>
            <a:endParaRPr lang="ru-RU" dirty="0"/>
          </a:p>
        </p:txBody>
      </p:sp>
      <p:pic>
        <p:nvPicPr>
          <p:cNvPr id="2050" name="Picture 2" descr="C:\Documents and Settings\Фея\Мои документы\золотое кольцо\Ярославль\Ia3020i.bmp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28596" y="1285860"/>
            <a:ext cx="1928826" cy="2146597"/>
          </a:xfrm>
          <a:prstGeom prst="rect">
            <a:avLst/>
          </a:prstGeom>
          <a:noFill/>
        </p:spPr>
      </p:pic>
      <p:pic>
        <p:nvPicPr>
          <p:cNvPr id="2051" name="Picture 3" descr="C:\Documents and Settings\Фея\Мои документы\золотое кольцо\Ярославль\Pja5545.bmp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28596" y="3714752"/>
            <a:ext cx="1925720" cy="2143140"/>
          </a:xfrm>
          <a:prstGeom prst="rect">
            <a:avLst/>
          </a:prstGeom>
          <a:noFill/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Современный Ярославль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00100" y="1428736"/>
            <a:ext cx="635798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/>
              <a:t>Флаг и герб Ярославля</a:t>
            </a:r>
            <a:endParaRPr lang="ru-RU" sz="4000" dirty="0"/>
          </a:p>
        </p:txBody>
      </p:sp>
      <p:pic>
        <p:nvPicPr>
          <p:cNvPr id="5" name="Рисунок 4" descr="06S1976i.bmp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42910" y="2357430"/>
            <a:ext cx="3214710" cy="3577661"/>
          </a:xfrm>
          <a:prstGeom prst="rect">
            <a:avLst/>
          </a:prstGeom>
        </p:spPr>
      </p:pic>
      <p:pic>
        <p:nvPicPr>
          <p:cNvPr id="6" name="Рисунок 5" descr="06S1975i.bmp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357686" y="2214554"/>
            <a:ext cx="3500462" cy="3895675"/>
          </a:xfrm>
          <a:prstGeom prst="rect">
            <a:avLst/>
          </a:prstGeom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Город стоит на реке Волга</a:t>
            </a:r>
            <a:endParaRPr lang="ru-RU" dirty="0"/>
          </a:p>
        </p:txBody>
      </p:sp>
      <p:grpSp>
        <p:nvGrpSpPr>
          <p:cNvPr id="7" name="Группа 6"/>
          <p:cNvGrpSpPr/>
          <p:nvPr/>
        </p:nvGrpSpPr>
        <p:grpSpPr>
          <a:xfrm>
            <a:off x="214282" y="2214554"/>
            <a:ext cx="8501122" cy="4143404"/>
            <a:chOff x="214282" y="2214554"/>
            <a:chExt cx="8501122" cy="4143404"/>
          </a:xfrm>
        </p:grpSpPr>
        <p:pic>
          <p:nvPicPr>
            <p:cNvPr id="4" name="Рисунок 3" descr="DSC03552.JPG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4429124" y="3143248"/>
              <a:ext cx="4286280" cy="3214710"/>
            </a:xfrm>
            <a:prstGeom prst="rect">
              <a:avLst/>
            </a:prstGeom>
          </p:spPr>
        </p:pic>
        <p:pic>
          <p:nvPicPr>
            <p:cNvPr id="5" name="Рисунок 4" descr="DSC03546.JPG"/>
            <p:cNvPicPr>
              <a:picLocks noChangeAspect="1"/>
            </p:cNvPicPr>
            <p:nvPr/>
          </p:nvPicPr>
          <p:blipFill>
            <a:blip r:embed="rId3" cstate="email"/>
            <a:stretch>
              <a:fillRect/>
            </a:stretch>
          </p:blipFill>
          <p:spPr>
            <a:xfrm>
              <a:off x="214282" y="2214554"/>
              <a:ext cx="4143404" cy="3107553"/>
            </a:xfrm>
            <a:prstGeom prst="rect">
              <a:avLst/>
            </a:prstGeom>
          </p:spPr>
        </p:pic>
      </p:grp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04t0506i.bmp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214282" y="142851"/>
            <a:ext cx="4071966" cy="3039901"/>
          </a:xfrm>
          <a:prstGeom prst="rect">
            <a:avLst/>
          </a:prstGeom>
        </p:spPr>
      </p:pic>
      <p:pic>
        <p:nvPicPr>
          <p:cNvPr id="5" name="Рисунок 4" descr="Ia3427i.bmp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714876" y="142852"/>
            <a:ext cx="2786082" cy="3100640"/>
          </a:xfrm>
          <a:prstGeom prst="rect">
            <a:avLst/>
          </a:prstGeom>
        </p:spPr>
      </p:pic>
      <p:pic>
        <p:nvPicPr>
          <p:cNvPr id="6" name="Рисунок 5" descr="Ia3804i.bmp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785786" y="3286124"/>
            <a:ext cx="3071834" cy="3418654"/>
          </a:xfrm>
          <a:prstGeom prst="rect">
            <a:avLst/>
          </a:prstGeom>
        </p:spPr>
      </p:pic>
      <p:pic>
        <p:nvPicPr>
          <p:cNvPr id="7" name="Рисунок 6" descr="Ia3428i.bmp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4572000" y="3292101"/>
            <a:ext cx="3000396" cy="3339151"/>
          </a:xfrm>
          <a:prstGeom prst="rect">
            <a:avLst/>
          </a:prstGeom>
        </p:spPr>
      </p:pic>
      <p:pic>
        <p:nvPicPr>
          <p:cNvPr id="8" name="Рисунок 7" descr="DSC03540.JPG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47593" y="35695"/>
            <a:ext cx="9096407" cy="6822305"/>
          </a:xfrm>
          <a:prstGeom prst="rect">
            <a:avLst/>
          </a:prstGeom>
        </p:spPr>
      </p:pic>
      <p:pic>
        <p:nvPicPr>
          <p:cNvPr id="9" name="Рисунок 8" descr="DSC03545.JPG"/>
          <p:cNvPicPr>
            <a:picLocks noChangeAspect="1"/>
          </p:cNvPicPr>
          <p:nvPr/>
        </p:nvPicPr>
        <p:blipFill>
          <a:blip r:embed="rId7" cstate="email"/>
          <a:stretch>
            <a:fillRect/>
          </a:stretch>
        </p:blipFill>
        <p:spPr>
          <a:xfrm>
            <a:off x="95218" y="0"/>
            <a:ext cx="9144001" cy="6858000"/>
          </a:xfrm>
          <a:prstGeom prst="rect">
            <a:avLst/>
          </a:prstGeom>
        </p:spPr>
      </p:pic>
      <p:pic>
        <p:nvPicPr>
          <p:cNvPr id="10" name="Рисунок 9" descr="DSC03556.JPG"/>
          <p:cNvPicPr>
            <a:picLocks noChangeAspect="1"/>
          </p:cNvPicPr>
          <p:nvPr/>
        </p:nvPicPr>
        <p:blipFill>
          <a:blip r:embed="rId8" cstate="email"/>
          <a:stretch>
            <a:fillRect/>
          </a:stretch>
        </p:blipFill>
        <p:spPr>
          <a:xfrm>
            <a:off x="0" y="285771"/>
            <a:ext cx="4607720" cy="6143625"/>
          </a:xfrm>
          <a:prstGeom prst="rect">
            <a:avLst/>
          </a:prstGeom>
        </p:spPr>
      </p:pic>
      <p:pic>
        <p:nvPicPr>
          <p:cNvPr id="11" name="Рисунок 10" descr="DSC03539.JPG"/>
          <p:cNvPicPr>
            <a:picLocks noChangeAspect="1"/>
          </p:cNvPicPr>
          <p:nvPr/>
        </p:nvPicPr>
        <p:blipFill>
          <a:blip r:embed="rId9" cstate="email"/>
          <a:stretch>
            <a:fillRect/>
          </a:stretch>
        </p:blipFill>
        <p:spPr>
          <a:xfrm>
            <a:off x="4500562" y="214290"/>
            <a:ext cx="4643438" cy="6191250"/>
          </a:xfrm>
          <a:prstGeom prst="rect">
            <a:avLst/>
          </a:prstGeom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34</TotalTime>
  <Words>64</Words>
  <Application>Microsoft Office PowerPoint</Application>
  <PresentationFormat>Экран (4:3)</PresentationFormat>
  <Paragraphs>8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Открытая</vt:lpstr>
      <vt:lpstr>Ярославль</vt:lpstr>
      <vt:lpstr>Немного истории</vt:lpstr>
      <vt:lpstr>Современный Ярославль</vt:lpstr>
      <vt:lpstr>Город стоит на реке Волга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Ярославль</dc:title>
  <dc:creator>Филиппова</dc:creator>
  <cp:lastModifiedBy>User</cp:lastModifiedBy>
  <cp:revision>5</cp:revision>
  <dcterms:created xsi:type="dcterms:W3CDTF">2010-08-29T16:03:07Z</dcterms:created>
  <dcterms:modified xsi:type="dcterms:W3CDTF">2014-11-01T16:50:48Z</dcterms:modified>
</cp:coreProperties>
</file>