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7" r:id="rId2"/>
    <p:sldId id="257" r:id="rId3"/>
    <p:sldId id="259" r:id="rId4"/>
    <p:sldId id="261" r:id="rId5"/>
    <p:sldId id="264" r:id="rId6"/>
    <p:sldId id="274" r:id="rId7"/>
    <p:sldId id="275" r:id="rId8"/>
    <p:sldId id="276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8E148-10B6-41A5-B737-45AB5505A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8A8CB-1CA9-4941-8D8C-F5AE4FA5F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8DDA6-D39F-49D6-A2DB-EFE04CBE2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183B2-4455-4796-8B19-12EE3DC4B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2D4C-9B27-4B11-A0E6-9224E467C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2E349-011E-4AA6-BE3F-83C33BB36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52B-A069-4252-AE2D-7300FEADA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67C2-9676-4AEC-85F9-95D8088BF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F71BA-BF8C-486B-995E-03F7B5D27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456CC-7A7D-4F2F-B403-72B3788D9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46489-F117-4AE0-981C-3B63D071F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EB43666-073E-4DAA-B454-7087FE356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357166"/>
            <a:ext cx="7772400" cy="221457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ХИЩНЫЕ РАСТЕНИЯ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71600" y="2285992"/>
            <a:ext cx="6400800" cy="3352808"/>
          </a:xfrm>
        </p:spPr>
        <p:txBody>
          <a:bodyPr/>
          <a:lstStyle/>
          <a:p>
            <a:r>
              <a:rPr lang="ru-RU" dirty="0" smtClean="0"/>
              <a:t>Презентацию приготовила</a:t>
            </a:r>
          </a:p>
          <a:p>
            <a:r>
              <a:rPr lang="ru-RU" dirty="0" smtClean="0"/>
              <a:t>ПАВЛОВ  МАКСИМ</a:t>
            </a:r>
            <a:endParaRPr lang="ru-RU" dirty="0" smtClean="0"/>
          </a:p>
          <a:p>
            <a:r>
              <a:rPr lang="ru-RU" dirty="0" smtClean="0"/>
              <a:t>Ученик  </a:t>
            </a:r>
            <a:r>
              <a:rPr lang="ru-RU" dirty="0" smtClean="0"/>
              <a:t>2- « А» класса</a:t>
            </a:r>
          </a:p>
          <a:p>
            <a:r>
              <a:rPr lang="ru-RU" dirty="0" smtClean="0"/>
              <a:t>МБОУ «СОШ» 24</a:t>
            </a:r>
          </a:p>
          <a:p>
            <a:r>
              <a:rPr lang="ru-RU" dirty="0" smtClean="0"/>
              <a:t>Г. Владимира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403350" y="404813"/>
            <a:ext cx="6648450" cy="30273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66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Хищные растения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3500438"/>
            <a:ext cx="4284662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4941888"/>
            <a:ext cx="2219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3500438"/>
            <a:ext cx="2219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313" y="3500438"/>
            <a:ext cx="223361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27313" y="4941888"/>
            <a:ext cx="22336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6"/>
          <p:cNvSpPr txBox="1">
            <a:spLocks noChangeArrowheads="1"/>
          </p:cNvSpPr>
          <p:nvPr/>
        </p:nvSpPr>
        <p:spPr bwMode="auto">
          <a:xfrm>
            <a:off x="179388" y="115888"/>
            <a:ext cx="88820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latin typeface="Arial" charset="0"/>
                <a:cs typeface="Arial" charset="0"/>
              </a:rPr>
              <a:t>   </a:t>
            </a:r>
            <a:r>
              <a:rPr lang="ru-RU" sz="2400" b="1">
                <a:solidFill>
                  <a:srgbClr val="FF0066"/>
                </a:solidFill>
                <a:latin typeface="Arial" charset="0"/>
                <a:cs typeface="Arial" charset="0"/>
              </a:rPr>
              <a:t>Растения – хищники</a:t>
            </a:r>
            <a:r>
              <a:rPr lang="ru-RU" sz="24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– не такая уж редкость на планете,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их более ста видов. Но люди очень мало знают о них.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И кто знает, что могут дать людям их разгадки? Разве 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нельзя предположить, что люди со временем как-то 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Научатся управлять растениями и заставят их служить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 себе – охранять урожай, или бороться с докучливыми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 кровососами. Всё может быть! Надо только, чтоб 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растения эти уцелели! Давайте познакомимся с ними!</a:t>
            </a:r>
          </a:p>
        </p:txBody>
      </p:sp>
      <p:pic>
        <p:nvPicPr>
          <p:cNvPr id="2055" name="Picture 7" descr="carniv7"/>
          <p:cNvPicPr>
            <a:picLocks noChangeAspect="1" noChangeArrowheads="1"/>
          </p:cNvPicPr>
          <p:nvPr/>
        </p:nvPicPr>
        <p:blipFill>
          <a:blip r:embed="rId2" cstate="email">
            <a:lum/>
          </a:blip>
          <a:srcRect/>
          <a:stretch>
            <a:fillRect/>
          </a:stretch>
        </p:blipFill>
        <p:spPr bwMode="auto">
          <a:xfrm>
            <a:off x="2987675" y="3141663"/>
            <a:ext cx="5545138" cy="33480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1" name="Picture 5" descr="DSC_023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3789363"/>
            <a:ext cx="1247775" cy="1871662"/>
          </a:xfrm>
          <a:prstGeom prst="rect">
            <a:avLst/>
          </a:prstGeom>
          <a:noFill/>
        </p:spPr>
      </p:pic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900113" y="5229225"/>
            <a:ext cx="2886075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Это интересно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WordArt 2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3816350" cy="28797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р о с я н к а</a:t>
            </a:r>
          </a:p>
        </p:txBody>
      </p:sp>
      <p:pic>
        <p:nvPicPr>
          <p:cNvPr id="20484" name="Picture 4" descr="Rosyank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1341438"/>
            <a:ext cx="3709988" cy="5145087"/>
          </a:xfrm>
          <a:prstGeom prst="ellipse">
            <a:avLst/>
          </a:prstGeom>
          <a:ln w="190500" cap="rnd">
            <a:solidFill>
              <a:srgbClr val="0070C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366" name="Picture 6" descr="DSC_024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3933825"/>
            <a:ext cx="1247775" cy="1871663"/>
          </a:xfrm>
          <a:prstGeom prst="rect">
            <a:avLst/>
          </a:prstGeom>
          <a:noFill/>
        </p:spPr>
      </p:pic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2771775" y="4149725"/>
            <a:ext cx="1441450" cy="10080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Ух ты!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9868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66"/>
                </a:solidFill>
                <a:latin typeface="Arial" charset="0"/>
                <a:cs typeface="Arial" charset="0"/>
              </a:rPr>
              <a:t>   Росянка</a:t>
            </a:r>
            <a:r>
              <a:rPr lang="ru-RU" sz="24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– удивительный маленький  цветущий хищник.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Росянка – хищник вынужденный: корни у неё слабые,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да и почвы, на которых она растёт, бедны питательны-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ми веществами, нужными для жизни.</a:t>
            </a:r>
          </a:p>
        </p:txBody>
      </p:sp>
      <p:pic>
        <p:nvPicPr>
          <p:cNvPr id="5127" name="Picture 7" descr="http://img1.liveinternet.ru/images/attach/b/3/22/31/22031010_1207334424_x_105eb36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01707" y="2181215"/>
            <a:ext cx="5753100" cy="4314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70C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89" name="Picture 5" descr="DSC_024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24750" y="4508500"/>
            <a:ext cx="1247775" cy="18716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214313" y="214313"/>
            <a:ext cx="84629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У этого растения на листках хорошо видны капельки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жидкости, похожие на росинки. Люди в древности и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назвали это растение – росянка. </a:t>
            </a:r>
          </a:p>
        </p:txBody>
      </p:sp>
      <p:pic>
        <p:nvPicPr>
          <p:cNvPr id="23555" name="Picture 3" descr="росянка"/>
          <p:cNvPicPr>
            <a:picLocks noChangeAspect="1" noChangeArrowheads="1"/>
          </p:cNvPicPr>
          <p:nvPr/>
        </p:nvPicPr>
        <p:blipFill>
          <a:blip r:embed="rId2" cstate="email">
            <a:lum/>
          </a:blip>
          <a:srcRect/>
          <a:stretch>
            <a:fillRect/>
          </a:stretch>
        </p:blipFill>
        <p:spPr bwMode="auto">
          <a:xfrm>
            <a:off x="928662" y="2071678"/>
            <a:ext cx="7269485" cy="4054483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8312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   Но это не роса. Это особая клейкая  и  едкая жидкость.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Но насекомые не знают об этом и летят на неё. 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Убедившись, что капелька неподходящая, собираются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улететь. Но … не тут то было.</a:t>
            </a:r>
          </a:p>
        </p:txBody>
      </p:sp>
      <p:pic>
        <p:nvPicPr>
          <p:cNvPr id="22531" name="Picture 3" descr="росянка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1920876"/>
            <a:ext cx="6840537" cy="45910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376238" y="1349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00013" y="260350"/>
            <a:ext cx="89836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latin typeface="Arial" charset="0"/>
                <a:cs typeface="Arial" charset="0"/>
              </a:rPr>
              <a:t>   </a:t>
            </a:r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Волоски захватывают насекомое, измазывают его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жидкостью, лист скручивается и насекомое оказывается </a:t>
            </a:r>
          </a:p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в ловушке. Растение переваривает пойманное животное.</a:t>
            </a:r>
          </a:p>
        </p:txBody>
      </p:sp>
      <p:pic>
        <p:nvPicPr>
          <p:cNvPr id="21508" name="Picture 4" descr="carniv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785926"/>
            <a:ext cx="6536963" cy="44307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70C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росянка английска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260350"/>
            <a:ext cx="5599113" cy="5599113"/>
          </a:xfrm>
          <a:prstGeom prst="ellipse">
            <a:avLst/>
          </a:prstGeom>
          <a:ln w="190500" cap="rnd">
            <a:solidFill>
              <a:srgbClr val="0070C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042988" y="6092825"/>
            <a:ext cx="7510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CCFF"/>
                </a:solidFill>
                <a:latin typeface="Arial" charset="0"/>
                <a:cs typeface="Arial" charset="0"/>
              </a:rPr>
              <a:t>Росянка английская. Занесена в Красную Книгу.</a:t>
            </a:r>
          </a:p>
        </p:txBody>
      </p:sp>
      <p:pic>
        <p:nvPicPr>
          <p:cNvPr id="20484" name="Picture 4" descr="DSC_024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7625" y="3933825"/>
            <a:ext cx="1247775" cy="1871663"/>
          </a:xfrm>
          <a:prstGeom prst="rect">
            <a:avLst/>
          </a:prstGeom>
          <a:noFill/>
        </p:spPr>
      </p:pic>
      <p:pic>
        <p:nvPicPr>
          <p:cNvPr id="20485" name="Picture 5" descr="DSC_023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3933825"/>
            <a:ext cx="1247775" cy="18716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84</TotalTime>
  <Words>247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Текстура</vt:lpstr>
      <vt:lpstr>ХИЩНЫЕ РАСТЕНИЯ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Хищные растения</dc:title>
  <dc:subject>Растения</dc:subject>
  <dc:creator>Павлов Максим</dc:creator>
  <cp:lastModifiedBy>Home</cp:lastModifiedBy>
  <cp:revision>11</cp:revision>
  <dcterms:created xsi:type="dcterms:W3CDTF">2010-11-05T11:09:16Z</dcterms:created>
  <dcterms:modified xsi:type="dcterms:W3CDTF">2013-11-07T06:25:40Z</dcterms:modified>
</cp:coreProperties>
</file>