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7" r:id="rId3"/>
    <p:sldId id="267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45" autoAdjust="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E5473-65DF-4012-B7D0-A384F0C3B31B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B60A-08DD-41A6-8F39-BF134C2EF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902D-6432-442B-8EFB-97C7CAB74D3F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E509E-E88E-423B-8795-146D34715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7665C-226B-45FA-9DBC-00889501CE47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2C4C1-A80E-408D-B3FE-E3838A59E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525EC-7901-4EBC-81C9-36EA66FD557D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5E8B-1BFA-4209-AC34-1BD183CE8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BA5DF-8E71-4ED5-9926-0BED9FBBD482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46FF-A8A4-4128-8566-6A753C555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3290B-9A1C-49B1-9B02-624026B05B58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4BC94-1131-492B-9A61-C4FF5B97C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67527-68A6-47BE-869C-F03416023BDC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9FD76-C556-451E-9A32-4B20B92C3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D6FBD-9062-433C-8EDA-AC43F53AEB07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BA2FD-44F1-4C51-8F30-34B0A04AC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3D301-3B8B-4B91-A747-3C1DF1B76985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1570B-A185-415C-A3BD-7C52E7F9A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01B37-B82B-4AC6-8DF1-F71E6E74036D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0FCFD-D035-4A21-939B-113AD57A9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89BF-25D5-4E35-A14D-36BC47B9E181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BC32A-4F03-404A-9C12-8C36C9C81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5B0ADE-561D-481B-AB8D-C1E46EA0ABBF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77ABAF-9597-45B2-B1D2-E42E10B1D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642941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«Весенненская СОШ»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7058052" cy="428150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Животный мир Хакасии.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Выполнила: ученица 2 класса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Борчикова Диана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Руководитель: Вязовкина Л.В.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3116"/>
            <a:ext cx="3143272" cy="230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2"/>
          <p:cNvSpPr>
            <a:spLocks noChangeArrowheads="1"/>
          </p:cNvSpPr>
          <p:nvPr/>
        </p:nvSpPr>
        <p:spPr bwMode="auto">
          <a:xfrm flipH="1">
            <a:off x="5143504" y="928670"/>
            <a:ext cx="32861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</a:rPr>
              <a:t>Меньше тигра, больше кошки,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Над ушами кисти – рожки.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С виду кроток, но не верь: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Страшен в гневе этот зверь.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428868"/>
            <a:ext cx="3860800" cy="370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71480"/>
            <a:ext cx="335758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начале ночи из-под вывороченных с корнями деревьев или из-под скалы ,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сладко подтягиваясь и бесшумно ступая, выходит ловкая и сильная рысь.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Рыси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приносят большой вред, уничтожая промысловых животных: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косуль, кабаргу, лосей и маралов. Свою добычу рысь подкарауливает, прыгая из-за укрытия. Способна долго преследовать жертву.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Рысь занесена в международную Красную книгу и охраняется законом.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4"/>
          <p:cNvSpPr>
            <a:spLocks noChangeArrowheads="1"/>
          </p:cNvSpPr>
          <p:nvPr/>
        </p:nvSpPr>
        <p:spPr bwMode="auto">
          <a:xfrm>
            <a:off x="5572132" y="642918"/>
            <a:ext cx="264320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</a:rPr>
              <a:t>Зверь большущий, 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Зверь толстущий, 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Зверь косолапый мохнатый.        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Глаза как щелки, 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Хвост короток только.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Зиму в берлоге проводит, </a:t>
            </a:r>
          </a:p>
          <a:p>
            <a:r>
              <a:rPr lang="ru-RU" dirty="0">
                <a:latin typeface="Calibri" pitchFamily="34" charset="0"/>
              </a:rPr>
              <a:t>Летом по лесу бродит.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571876"/>
            <a:ext cx="52864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00100" y="571480"/>
            <a:ext cx="37862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Медведь любопытен, у него плохое зрение, но хороший слух и обоняние. Медведи обладают большой силой и выносливостью. Бурый медведь – настоящее всеядное животное, поедающее больше растительных, чем животных кормов; питается в основном плодами, кореньями, мёдом, рыбой. 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2"/>
          <p:cNvSpPr>
            <a:spLocks noChangeArrowheads="1"/>
          </p:cNvSpPr>
          <p:nvPr/>
        </p:nvSpPr>
        <p:spPr bwMode="auto">
          <a:xfrm>
            <a:off x="3571875" y="714357"/>
            <a:ext cx="178594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</a:rPr>
              <a:t>Я скачу туда – сюда                   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По деревьям ловко. 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Не пустует никогда                   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У меня кладовка..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3" y="500063"/>
            <a:ext cx="3357587" cy="57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48" y="3844498"/>
            <a:ext cx="3357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3000372"/>
            <a:ext cx="32861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Белка</a:t>
            </a:r>
            <a:r>
              <a:rPr lang="ru-RU" dirty="0" smtClean="0"/>
              <a:t>- небольшой пушной зверек , живет в хвойных лесах, питается кедровыми орехами, семенами сосны, ели, пихты и лиственницы, ягодами и почками деревьев. Она постоянно занята отыскиванием пищи. 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ChangeArrowheads="1"/>
          </p:cNvSpPr>
          <p:nvPr/>
        </p:nvSpPr>
        <p:spPr bwMode="auto">
          <a:xfrm flipH="1">
            <a:off x="6072198" y="428604"/>
            <a:ext cx="228601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altLang="ja-JP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 снегу бежит – петляет. </a:t>
            </a:r>
            <a:br>
              <a:rPr lang="ru-RU" altLang="ja-JP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lang="ru-RU" altLang="ja-JP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 лету шубку он меняет. </a:t>
            </a:r>
            <a:br>
              <a:rPr lang="ru-RU" altLang="ja-JP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lang="ru-RU" altLang="ja-JP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На снегу его не  видно,              </a:t>
            </a:r>
          </a:p>
          <a:p>
            <a:pPr eaLnBrk="0" hangingPunct="0"/>
            <a:r>
              <a:rPr lang="ru-RU" altLang="ja-JP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Волку и лисе обидно</a:t>
            </a:r>
            <a:endParaRPr lang="ru-RU" altLang="ja-JP" dirty="0"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571744"/>
            <a:ext cx="3494070" cy="314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857232"/>
            <a:ext cx="485778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Теперь заяц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русак расселился по степной и лесостепной зонам.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Зимой большое количество зайцев собирается вблизи населенных пунктов.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оживленных дорог. Русак ведет ночной образ жизни, с наступлением сумерек отправляется за добычей.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Питается мелкими прутьями берез, молодыми побегами боярышника. Прутьями ивы или тополя.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подлежит охране.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2"/>
          <p:cNvSpPr>
            <a:spLocks noChangeArrowheads="1"/>
          </p:cNvSpPr>
          <p:nvPr/>
        </p:nvSpPr>
        <p:spPr bwMode="auto">
          <a:xfrm>
            <a:off x="5143504" y="571481"/>
            <a:ext cx="307183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</a:rPr>
              <a:t>Сердитый недотрога                   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Живет в глуши лесной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Иголок очень много, 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А ниток ни одной. </a:t>
            </a:r>
            <a:br>
              <a:rPr lang="ru-RU" dirty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428868"/>
            <a:ext cx="4157645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714356"/>
            <a:ext cx="37147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Еж- живет на опушках лиственных лесов, в зарослях кустарников. Летом еж не строит жилища. На охоту еж выходит в сумерках  и ночью. Можно услышать, как он пыхтит, фыркает и топает .Питается еж жуками, гусеницами, яйцами мелких птиц, иногда ловит мышей, ужей. На него слабо действуют яды, поэтому может съесть даже гадюку</a:t>
            </a:r>
            <a:endParaRPr lang="ru-RU" sz="2000" dirty="0"/>
          </a:p>
        </p:txBody>
      </p:sp>
    </p:spTree>
    <p:custDataLst>
      <p:tags r:id="rId1"/>
    </p:custDataLst>
  </p:cSld>
  <p:clrMapOvr>
    <a:masterClrMapping/>
  </p:clrMapOvr>
  <p:transition advTm="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ChangeArrowheads="1"/>
          </p:cNvSpPr>
          <p:nvPr/>
        </p:nvSpPr>
        <p:spPr bwMode="auto">
          <a:xfrm>
            <a:off x="5643570" y="571480"/>
            <a:ext cx="250031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altLang="ja-JP" sz="1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Рыжая плутовка</a:t>
            </a:r>
            <a:br>
              <a:rPr lang="ru-RU" altLang="ja-JP" sz="1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lang="ru-RU" altLang="ja-JP" sz="1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Хитрая, ловкая.</a:t>
            </a:r>
            <a:br>
              <a:rPr lang="ru-RU" altLang="ja-JP" sz="1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lang="ru-RU" altLang="ja-JP" sz="1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Хвост пушистый – краса,</a:t>
            </a:r>
          </a:p>
          <a:p>
            <a:pPr eaLnBrk="0" hangingPunct="0"/>
            <a:r>
              <a:rPr lang="ru-RU" altLang="ja-JP" sz="1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А зовут ее …</a:t>
            </a:r>
            <a:br>
              <a:rPr lang="ru-RU" altLang="ja-JP" sz="1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lang="ru-RU" altLang="ja-JP" sz="1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(лиса)</a:t>
            </a:r>
            <a:br>
              <a:rPr lang="ru-RU" altLang="ja-JP" sz="1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lang="ru-RU" altLang="ja-JP" sz="1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ru-RU" altLang="ja-JP" sz="1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endParaRPr lang="ru-RU" altLang="ja-JP" dirty="0"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000240"/>
            <a:ext cx="3833786" cy="385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71472" y="457200"/>
            <a:ext cx="378621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нашей местности можно встретить и рыжую лисицу.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не прихотлива в выборе пищи.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Готова есть почти все, что ей доступно, не только мелких млекопитающих, птиц, яйца, червей,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и так же сезонные плоды вроде черники, яблок, даже ягоды шиповника.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2"/>
          <p:cNvSpPr>
            <a:spLocks noChangeArrowheads="1"/>
          </p:cNvSpPr>
          <p:nvPr/>
        </p:nvSpPr>
        <p:spPr bwMode="auto">
          <a:xfrm>
            <a:off x="5786446" y="500043"/>
            <a:ext cx="264320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</a:rPr>
              <a:t>Дикий зверь тропой бежит, </a:t>
            </a:r>
          </a:p>
          <a:p>
            <a:r>
              <a:rPr lang="ru-RU" dirty="0">
                <a:latin typeface="Calibri" pitchFamily="34" charset="0"/>
              </a:rPr>
              <a:t>то как хрюкнет, завизжит,</a:t>
            </a:r>
          </a:p>
          <a:p>
            <a:r>
              <a:rPr lang="ru-RU" dirty="0">
                <a:latin typeface="Calibri" pitchFamily="34" charset="0"/>
              </a:rPr>
              <a:t> с ним детишек караван, это зверь, лесной….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1" y="3284538"/>
            <a:ext cx="3813173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19" y="428604"/>
            <a:ext cx="435771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Кабан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крупное животное 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длиной около полутора метров, высотой до метра и весом до 250 кг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Живет кабан в самых разных местах. Они живут стадами.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Кабан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всеядное животное. Он ест корни, луковицы растений, фрукты, орехи, ягоды, траву, арбузы, мышей.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Яйца птиц, ящериц. Кабаны очень много роют, взрыхляют почву, поэтому там где живет стадо кабанов, всегда хорошая растительность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2"/>
          <p:cNvSpPr>
            <a:spLocks noChangeArrowheads="1"/>
          </p:cNvSpPr>
          <p:nvPr/>
        </p:nvSpPr>
        <p:spPr bwMode="auto">
          <a:xfrm>
            <a:off x="5500694" y="1000108"/>
            <a:ext cx="31432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</a:rPr>
              <a:t>День и ночь по лесу рыщет,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День и ночь добычу ищет.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Ходит – бродит он молчком,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Уши серые торчком.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 (волк)</a:t>
            </a:r>
            <a:br>
              <a:rPr lang="ru-RU" dirty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429000"/>
            <a:ext cx="4214842" cy="314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19" y="1142984"/>
            <a:ext cx="457203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Самым опасным хищником является волк. Волки живут стаями. В стаи бывает от 7 до 20 волков.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стаи есть собственная территория, которую она охраняет от вторжения других стай.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Охотятся совместно, стая волков может загнать и зарезать зверя, с которым одинокий волк не справится.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Волки охотятся на оленей, карибу, также на более мелких животных.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Волки могут есть ягоду и рыться в кучах отбросов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2"/>
          <p:cNvSpPr>
            <a:spLocks noChangeArrowheads="1"/>
          </p:cNvSpPr>
          <p:nvPr/>
        </p:nvSpPr>
        <p:spPr bwMode="auto">
          <a:xfrm>
            <a:off x="5643571" y="357166"/>
            <a:ext cx="28574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</a:rPr>
              <a:t>Трав копытами касаясь, </a:t>
            </a:r>
          </a:p>
          <a:p>
            <a:r>
              <a:rPr lang="ru-RU" dirty="0">
                <a:latin typeface="Calibri" pitchFamily="34" charset="0"/>
              </a:rPr>
              <a:t>Ходит по лесу красавец. 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Ходит смело и легко, 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Рога раскинув широко.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214554"/>
            <a:ext cx="3714752" cy="360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57224" y="285728"/>
            <a:ext cx="350046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Лось – самый крупный из оленей. Длина тела взрослого самца достигает 3 метра. Самки отличаются от самцов меньшими размерами, не имеют рогов. Рога у самца имеют хорошо развитую лапу, расширенную часть и разное количество отростков: окраска лося темно- бурая. Питается лось листьями, побегами  и молодыми ветвями деревьев и сочными травами, молодой хвоей. Лоси находятся под особой охраной государства.</a:t>
            </a:r>
          </a:p>
          <a:p>
            <a:endParaRPr lang="ru-RU" sz="2000" dirty="0"/>
          </a:p>
        </p:txBody>
      </p:sp>
    </p:spTree>
    <p:custDataLst>
      <p:tags r:id="rId1"/>
    </p:custDataLst>
  </p:cSld>
  <p:clrMapOvr>
    <a:masterClrMapping/>
  </p:clrMapOvr>
  <p:transition advTm="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626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МБОУ «Весенненская СОШ»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Животный мир Хакасии</dc:title>
  <dc:creator>Elen</dc:creator>
  <cp:lastModifiedBy>user</cp:lastModifiedBy>
  <cp:revision>4</cp:revision>
  <dcterms:created xsi:type="dcterms:W3CDTF">2013-02-01T01:23:14Z</dcterms:created>
  <dcterms:modified xsi:type="dcterms:W3CDTF">2014-03-13T04:21:48Z</dcterms:modified>
</cp:coreProperties>
</file>