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3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9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3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5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4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3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7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5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6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3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1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D6BA-7A1D-465B-8D9F-FB83C55F9B54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6BAA-6718-43BC-849B-FF0FB2D4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4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1709" y="1196752"/>
            <a:ext cx="3131498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Свободный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диктант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«Солнечный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дождь»</a:t>
            </a: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класс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102" y="5229200"/>
            <a:ext cx="381642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65134" y="520045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</a:rPr>
              <a:t>читель начальных классов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МОУ СОШ №25 </a:t>
            </a:r>
            <a:r>
              <a:rPr lang="ru-RU" sz="2400" b="1" dirty="0" err="1" smtClean="0">
                <a:solidFill>
                  <a:srgbClr val="0070C0"/>
                </a:solidFill>
              </a:rPr>
              <a:t>г.Сочи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Мухина М.В.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://www.psdgraphics.com/wp-content/uploads/2010/01/droplet-ic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4241" r="28007" b="6692"/>
          <a:stretch/>
        </p:blipFill>
        <p:spPr bwMode="auto">
          <a:xfrm>
            <a:off x="5810883" y="3652703"/>
            <a:ext cx="915710" cy="13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23181"/>
            <a:ext cx="9144000" cy="6811638"/>
          </a:xfrm>
          <a:prstGeom prst="rect">
            <a:avLst/>
          </a:prstGeom>
        </p:spPr>
      </p:pic>
      <p:pic>
        <p:nvPicPr>
          <p:cNvPr id="2052" name="Picture 4" descr="http://openclipart.org/image/800px/svg_to_png/237/tomas_arad_water_dr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13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5951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Солнечный дождь.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74976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Раз мама пошла за земляникой и взяла меня. Стоял жаркий день. Мы подходили к лесу. Набежала тучка. Посыпал крупный дождь. Светило солнце. Частые капли падали на землю, тяжело шлёпали по листьям. Они повисали на траве, на кустах, на деревьях. Каждая капля сверкала, блестела, переливалась. В ней отражалось, играло солнце.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Дождь кончился. В воздухе пахло цветами, мёдом, земляникой. Появилась радуга.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41943"/>
            <a:ext cx="1555373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27" y="4171584"/>
            <a:ext cx="2129991" cy="22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60648"/>
            <a:ext cx="228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Беседа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304"/>
            <a:ext cx="9382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308" y="1628800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Почему дождь назван солнечным?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Какие слова использовал автор, чтобы ярко и образно описать его?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Каким был воздух после дождя?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40968"/>
            <a:ext cx="2123480" cy="31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7241" y="188640"/>
            <a:ext cx="82180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Орфографическая подготовка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2925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412776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Чем осложнены некоторые предложения в тексте?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(однородными членами)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2. Для чего автор их использует?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3. На какие орфограммы вы обратили внимание? 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</a:rPr>
              <a:t>сочетание –</a:t>
            </a:r>
            <a:r>
              <a:rPr lang="ru-RU" sz="3200" u="sng" dirty="0" err="1" smtClean="0">
                <a:solidFill>
                  <a:schemeClr val="tx2">
                    <a:lumMod val="75000"/>
                  </a:schemeClr>
                </a:solidFill>
              </a:rPr>
              <a:t>чк</a:t>
            </a: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</a:rPr>
              <a:t>-, словарные слова, безударные гласные, мягкий знак, непроизносимые согласные)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09120"/>
            <a:ext cx="220073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545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со словом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30"/>
            <a:ext cx="8286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716" y="1256625"/>
            <a:ext cx="772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Вспомните и подберите из текста синонимы к словам: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457888"/>
            <a:ext cx="2387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шлёпали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873" y="2492896"/>
            <a:ext cx="721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адали </a:t>
            </a:r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1252" y="3385824"/>
            <a:ext cx="4475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веркала -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4264" y="3336179"/>
            <a:ext cx="2356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блестела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38582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3337302"/>
            <a:ext cx="3605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переливалась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16" y="4451305"/>
            <a:ext cx="2831935" cy="2171150"/>
          </a:xfrm>
          <a:prstGeom prst="rect">
            <a:avLst/>
          </a:prstGeom>
        </p:spPr>
      </p:pic>
      <p:pic>
        <p:nvPicPr>
          <p:cNvPr id="5125" name="Picture 5" descr="http://llysfaenprm.cardiff.sch.uk/images/pagemaster/animated_rainbo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2" y="5352241"/>
            <a:ext cx="2215717" cy="12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ystatic.ru/m/dtKOlpb5Q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68" y="-27114"/>
            <a:ext cx="9180868" cy="68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32481"/>
            <a:ext cx="6481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Запись текста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законченным частям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1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201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</cp:revision>
  <dcterms:created xsi:type="dcterms:W3CDTF">2012-11-12T14:30:50Z</dcterms:created>
  <dcterms:modified xsi:type="dcterms:W3CDTF">2012-11-12T15:50:09Z</dcterms:modified>
</cp:coreProperties>
</file>