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1" r:id="rId3"/>
    <p:sldId id="272" r:id="rId4"/>
    <p:sldId id="260" r:id="rId5"/>
    <p:sldId id="261" r:id="rId6"/>
    <p:sldId id="262" r:id="rId7"/>
    <p:sldId id="263" r:id="rId8"/>
    <p:sldId id="264" r:id="rId9"/>
    <p:sldId id="270" r:id="rId10"/>
    <p:sldId id="265" r:id="rId11"/>
    <p:sldId id="266" r:id="rId12"/>
    <p:sldId id="269" r:id="rId13"/>
    <p:sldId id="268" r:id="rId14"/>
    <p:sldId id="273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8291" autoAdjust="0"/>
    <p:restoredTop sz="86420" autoAdjust="0"/>
  </p:normalViewPr>
  <p:slideViewPr>
    <p:cSldViewPr>
      <p:cViewPr>
        <p:scale>
          <a:sx n="62" d="100"/>
          <a:sy n="62" d="100"/>
        </p:scale>
        <p:origin x="-342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83BA0D-85ED-46E2-A622-C1B8B3F457E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BDE1D89-CB2A-451A-A7AF-F51A450EE041}">
      <dgm:prSet phldrT="[Текст]" phldr="1"/>
      <dgm:spPr/>
      <dgm:t>
        <a:bodyPr/>
        <a:lstStyle/>
        <a:p>
          <a:endParaRPr lang="ru-RU" dirty="0"/>
        </a:p>
      </dgm:t>
    </dgm:pt>
    <dgm:pt modelId="{13FF226F-FB07-4B74-805B-BB4E188BADC1}" type="parTrans" cxnId="{FA9DCF4D-88C9-4955-A9A1-F7DAD180CC06}">
      <dgm:prSet/>
      <dgm:spPr/>
      <dgm:t>
        <a:bodyPr/>
        <a:lstStyle/>
        <a:p>
          <a:endParaRPr lang="ru-RU"/>
        </a:p>
      </dgm:t>
    </dgm:pt>
    <dgm:pt modelId="{160FFDB7-5D04-4EE6-8105-AF287DBE46A2}" type="sibTrans" cxnId="{FA9DCF4D-88C9-4955-A9A1-F7DAD180CC06}">
      <dgm:prSet/>
      <dgm:spPr/>
      <dgm:t>
        <a:bodyPr/>
        <a:lstStyle/>
        <a:p>
          <a:endParaRPr lang="ru-RU"/>
        </a:p>
      </dgm:t>
    </dgm:pt>
    <dgm:pt modelId="{7942244A-1EB1-4412-A453-FD8E5074CA02}">
      <dgm:prSet phldrT="[Текст]" custT="1"/>
      <dgm:spPr/>
      <dgm:t>
        <a:bodyPr/>
        <a:lstStyle/>
        <a:p>
          <a:r>
            <a:rPr lang="ru-RU" sz="2400" dirty="0" smtClean="0"/>
            <a:t>формирование внутренней мотивации к учению через организацию самостоятельной познавательной деятельности учащегося; </a:t>
          </a:r>
          <a:endParaRPr lang="ru-RU" sz="2400" dirty="0"/>
        </a:p>
      </dgm:t>
    </dgm:pt>
    <dgm:pt modelId="{ADF050F7-0A5F-45EA-B8D8-26BFB6117789}" type="parTrans" cxnId="{91C83DC6-DD0B-4404-8E78-2F108D57852E}">
      <dgm:prSet/>
      <dgm:spPr/>
      <dgm:t>
        <a:bodyPr/>
        <a:lstStyle/>
        <a:p>
          <a:endParaRPr lang="ru-RU"/>
        </a:p>
      </dgm:t>
    </dgm:pt>
    <dgm:pt modelId="{7BC162C0-D1E7-468E-A7D1-D9EDDA01DF02}" type="sibTrans" cxnId="{91C83DC6-DD0B-4404-8E78-2F108D57852E}">
      <dgm:prSet/>
      <dgm:spPr/>
      <dgm:t>
        <a:bodyPr/>
        <a:lstStyle/>
        <a:p>
          <a:endParaRPr lang="ru-RU"/>
        </a:p>
      </dgm:t>
    </dgm:pt>
    <dgm:pt modelId="{41510E06-FD4E-4CB4-AFB7-D3087B4C769C}">
      <dgm:prSet phldrT="[Текст]" phldr="1"/>
      <dgm:spPr/>
      <dgm:t>
        <a:bodyPr/>
        <a:lstStyle/>
        <a:p>
          <a:endParaRPr lang="ru-RU"/>
        </a:p>
      </dgm:t>
    </dgm:pt>
    <dgm:pt modelId="{200FCBDE-4AB7-47A9-A8EF-F331017C0CFF}" type="parTrans" cxnId="{E918FC63-DB2C-4DAA-9617-D9DDA468AAB7}">
      <dgm:prSet/>
      <dgm:spPr/>
      <dgm:t>
        <a:bodyPr/>
        <a:lstStyle/>
        <a:p>
          <a:endParaRPr lang="ru-RU"/>
        </a:p>
      </dgm:t>
    </dgm:pt>
    <dgm:pt modelId="{E38DD444-D351-4FAF-A5FD-84EF1D75E5B1}" type="sibTrans" cxnId="{E918FC63-DB2C-4DAA-9617-D9DDA468AAB7}">
      <dgm:prSet/>
      <dgm:spPr/>
      <dgm:t>
        <a:bodyPr/>
        <a:lstStyle/>
        <a:p>
          <a:endParaRPr lang="ru-RU"/>
        </a:p>
      </dgm:t>
    </dgm:pt>
    <dgm:pt modelId="{0F6F904B-D180-4B3E-B0B2-9413ADD6B3C7}">
      <dgm:prSet phldrT="[Текст]"/>
      <dgm:spPr/>
      <dgm:t>
        <a:bodyPr/>
        <a:lstStyle/>
        <a:p>
          <a:r>
            <a:rPr lang="ru-RU" dirty="0" smtClean="0"/>
            <a:t>развитие творческого и интеллектуального потенциала ребенка; </a:t>
          </a:r>
          <a:endParaRPr lang="ru-RU" dirty="0"/>
        </a:p>
      </dgm:t>
    </dgm:pt>
    <dgm:pt modelId="{22D3CDEE-BC5E-47D9-AC1E-33D7AD68A7BC}" type="parTrans" cxnId="{6632C2D4-EFCE-42C5-ABB1-BAF4EBB47217}">
      <dgm:prSet/>
      <dgm:spPr/>
      <dgm:t>
        <a:bodyPr/>
        <a:lstStyle/>
        <a:p>
          <a:endParaRPr lang="ru-RU"/>
        </a:p>
      </dgm:t>
    </dgm:pt>
    <dgm:pt modelId="{ACD4D06A-536E-4F75-8922-0C4616595E25}" type="sibTrans" cxnId="{6632C2D4-EFCE-42C5-ABB1-BAF4EBB47217}">
      <dgm:prSet/>
      <dgm:spPr/>
      <dgm:t>
        <a:bodyPr/>
        <a:lstStyle/>
        <a:p>
          <a:endParaRPr lang="ru-RU"/>
        </a:p>
      </dgm:t>
    </dgm:pt>
    <dgm:pt modelId="{E8533D01-E241-41A9-9DEC-57C2A882429C}">
      <dgm:prSet phldrT="[Текст]" phldr="1"/>
      <dgm:spPr/>
      <dgm:t>
        <a:bodyPr/>
        <a:lstStyle/>
        <a:p>
          <a:endParaRPr lang="ru-RU"/>
        </a:p>
      </dgm:t>
    </dgm:pt>
    <dgm:pt modelId="{5CDC14F7-AF1F-4E51-84C6-3D7A37875775}" type="parTrans" cxnId="{289A9417-634B-4453-B96A-FF751A58925E}">
      <dgm:prSet/>
      <dgm:spPr/>
      <dgm:t>
        <a:bodyPr/>
        <a:lstStyle/>
        <a:p>
          <a:endParaRPr lang="ru-RU"/>
        </a:p>
      </dgm:t>
    </dgm:pt>
    <dgm:pt modelId="{124E5FDB-75EE-4488-BF4F-9BAF44ADB8C1}" type="sibTrans" cxnId="{289A9417-634B-4453-B96A-FF751A58925E}">
      <dgm:prSet/>
      <dgm:spPr/>
      <dgm:t>
        <a:bodyPr/>
        <a:lstStyle/>
        <a:p>
          <a:endParaRPr lang="ru-RU"/>
        </a:p>
      </dgm:t>
    </dgm:pt>
    <dgm:pt modelId="{C854CE68-9BBB-4ACC-8479-A8E1960CD1AE}">
      <dgm:prSet phldrT="[Текст]"/>
      <dgm:spPr/>
      <dgm:t>
        <a:bodyPr/>
        <a:lstStyle/>
        <a:p>
          <a:r>
            <a:rPr lang="ru-RU" dirty="0" smtClean="0"/>
            <a:t>повышение эффективности усвоения </a:t>
          </a:r>
          <a:r>
            <a:rPr lang="ru-RU" dirty="0" err="1" smtClean="0"/>
            <a:t>общеучебных</a:t>
          </a:r>
          <a:r>
            <a:rPr lang="ru-RU" dirty="0" smtClean="0"/>
            <a:t> умений и навыков через </a:t>
          </a:r>
          <a:r>
            <a:rPr lang="ru-RU" dirty="0" err="1" smtClean="0"/>
            <a:t>проблематизацию</a:t>
          </a:r>
          <a:r>
            <a:rPr lang="ru-RU" dirty="0" smtClean="0"/>
            <a:t> учебной деятельности. </a:t>
          </a:r>
          <a:br>
            <a:rPr lang="ru-RU" dirty="0" smtClean="0"/>
          </a:br>
          <a:endParaRPr lang="ru-RU" dirty="0"/>
        </a:p>
      </dgm:t>
    </dgm:pt>
    <dgm:pt modelId="{166AF363-641D-4233-B26C-FBB067422E6D}" type="parTrans" cxnId="{70251446-4679-4146-BF7C-388C5EA5301F}">
      <dgm:prSet/>
      <dgm:spPr/>
      <dgm:t>
        <a:bodyPr/>
        <a:lstStyle/>
        <a:p>
          <a:endParaRPr lang="ru-RU"/>
        </a:p>
      </dgm:t>
    </dgm:pt>
    <dgm:pt modelId="{90D740A3-38AC-4644-85D4-6D65771808DD}" type="sibTrans" cxnId="{70251446-4679-4146-BF7C-388C5EA5301F}">
      <dgm:prSet/>
      <dgm:spPr/>
      <dgm:t>
        <a:bodyPr/>
        <a:lstStyle/>
        <a:p>
          <a:endParaRPr lang="ru-RU"/>
        </a:p>
      </dgm:t>
    </dgm:pt>
    <dgm:pt modelId="{D1670A7A-4814-48C5-8F7C-3206B823E2A8}" type="pres">
      <dgm:prSet presAssocID="{6183BA0D-85ED-46E2-A622-C1B8B3F457E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F2AA0A-49A8-4D4A-B1BD-A10AC79A8B1C}" type="pres">
      <dgm:prSet presAssocID="{EBDE1D89-CB2A-451A-A7AF-F51A450EE041}" presName="composite" presStyleCnt="0"/>
      <dgm:spPr/>
    </dgm:pt>
    <dgm:pt modelId="{88D125DD-E39B-435E-BBD3-53CBF7E28804}" type="pres">
      <dgm:prSet presAssocID="{EBDE1D89-CB2A-451A-A7AF-F51A450EE04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B7E093-7A28-41B7-88B3-3DBF9288E35A}" type="pres">
      <dgm:prSet presAssocID="{EBDE1D89-CB2A-451A-A7AF-F51A450EE041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89786D-8EF9-4B53-93AA-61D86808ADF7}" type="pres">
      <dgm:prSet presAssocID="{160FFDB7-5D04-4EE6-8105-AF287DBE46A2}" presName="sp" presStyleCnt="0"/>
      <dgm:spPr/>
    </dgm:pt>
    <dgm:pt modelId="{F1D5C8C6-7F37-4BFF-9E47-4BAA0ED4667A}" type="pres">
      <dgm:prSet presAssocID="{41510E06-FD4E-4CB4-AFB7-D3087B4C769C}" presName="composite" presStyleCnt="0"/>
      <dgm:spPr/>
    </dgm:pt>
    <dgm:pt modelId="{BAA9C6A3-F32B-49F8-B0E7-883BDE774DFB}" type="pres">
      <dgm:prSet presAssocID="{41510E06-FD4E-4CB4-AFB7-D3087B4C769C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906426-B2A5-4B89-B260-C02E86FAD3CD}" type="pres">
      <dgm:prSet presAssocID="{41510E06-FD4E-4CB4-AFB7-D3087B4C769C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F9D2DC-ABD0-4A73-AED2-6D5F5C1E610A}" type="pres">
      <dgm:prSet presAssocID="{E38DD444-D351-4FAF-A5FD-84EF1D75E5B1}" presName="sp" presStyleCnt="0"/>
      <dgm:spPr/>
    </dgm:pt>
    <dgm:pt modelId="{316C8AD8-71B4-4D1E-9DEB-BB0C4BA9EB36}" type="pres">
      <dgm:prSet presAssocID="{E8533D01-E241-41A9-9DEC-57C2A882429C}" presName="composite" presStyleCnt="0"/>
      <dgm:spPr/>
    </dgm:pt>
    <dgm:pt modelId="{59B94518-C183-4AF7-9C34-46A74FEEEDCC}" type="pres">
      <dgm:prSet presAssocID="{E8533D01-E241-41A9-9DEC-57C2A882429C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8A2E23-D493-41F4-B7F8-044BC70A9EDB}" type="pres">
      <dgm:prSet presAssocID="{E8533D01-E241-41A9-9DEC-57C2A882429C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7FA8ABB-6DCB-4D03-A35A-002FF0FF34C6}" type="presOf" srcId="{C854CE68-9BBB-4ACC-8479-A8E1960CD1AE}" destId="{D78A2E23-D493-41F4-B7F8-044BC70A9EDB}" srcOrd="0" destOrd="0" presId="urn:microsoft.com/office/officeart/2005/8/layout/chevron2"/>
    <dgm:cxn modelId="{91C83DC6-DD0B-4404-8E78-2F108D57852E}" srcId="{EBDE1D89-CB2A-451A-A7AF-F51A450EE041}" destId="{7942244A-1EB1-4412-A453-FD8E5074CA02}" srcOrd="0" destOrd="0" parTransId="{ADF050F7-0A5F-45EA-B8D8-26BFB6117789}" sibTransId="{7BC162C0-D1E7-468E-A7D1-D9EDDA01DF02}"/>
    <dgm:cxn modelId="{E918FC63-DB2C-4DAA-9617-D9DDA468AAB7}" srcId="{6183BA0D-85ED-46E2-A622-C1B8B3F457E9}" destId="{41510E06-FD4E-4CB4-AFB7-D3087B4C769C}" srcOrd="1" destOrd="0" parTransId="{200FCBDE-4AB7-47A9-A8EF-F331017C0CFF}" sibTransId="{E38DD444-D351-4FAF-A5FD-84EF1D75E5B1}"/>
    <dgm:cxn modelId="{A5E57485-2201-4B9D-9E71-085F1879CA26}" type="presOf" srcId="{E8533D01-E241-41A9-9DEC-57C2A882429C}" destId="{59B94518-C183-4AF7-9C34-46A74FEEEDCC}" srcOrd="0" destOrd="0" presId="urn:microsoft.com/office/officeart/2005/8/layout/chevron2"/>
    <dgm:cxn modelId="{FA9DCF4D-88C9-4955-A9A1-F7DAD180CC06}" srcId="{6183BA0D-85ED-46E2-A622-C1B8B3F457E9}" destId="{EBDE1D89-CB2A-451A-A7AF-F51A450EE041}" srcOrd="0" destOrd="0" parTransId="{13FF226F-FB07-4B74-805B-BB4E188BADC1}" sibTransId="{160FFDB7-5D04-4EE6-8105-AF287DBE46A2}"/>
    <dgm:cxn modelId="{54AA8E12-7306-4E38-88C3-C62AA9D77FD5}" type="presOf" srcId="{7942244A-1EB1-4412-A453-FD8E5074CA02}" destId="{EDB7E093-7A28-41B7-88B3-3DBF9288E35A}" srcOrd="0" destOrd="0" presId="urn:microsoft.com/office/officeart/2005/8/layout/chevron2"/>
    <dgm:cxn modelId="{289A9417-634B-4453-B96A-FF751A58925E}" srcId="{6183BA0D-85ED-46E2-A622-C1B8B3F457E9}" destId="{E8533D01-E241-41A9-9DEC-57C2A882429C}" srcOrd="2" destOrd="0" parTransId="{5CDC14F7-AF1F-4E51-84C6-3D7A37875775}" sibTransId="{124E5FDB-75EE-4488-BF4F-9BAF44ADB8C1}"/>
    <dgm:cxn modelId="{70251446-4679-4146-BF7C-388C5EA5301F}" srcId="{E8533D01-E241-41A9-9DEC-57C2A882429C}" destId="{C854CE68-9BBB-4ACC-8479-A8E1960CD1AE}" srcOrd="0" destOrd="0" parTransId="{166AF363-641D-4233-B26C-FBB067422E6D}" sibTransId="{90D740A3-38AC-4644-85D4-6D65771808DD}"/>
    <dgm:cxn modelId="{65B987A6-92FC-48AB-B212-0F7E8E111C54}" type="presOf" srcId="{0F6F904B-D180-4B3E-B0B2-9413ADD6B3C7}" destId="{92906426-B2A5-4B89-B260-C02E86FAD3CD}" srcOrd="0" destOrd="0" presId="urn:microsoft.com/office/officeart/2005/8/layout/chevron2"/>
    <dgm:cxn modelId="{FE8EF5FF-C87B-45A2-97BE-AF9F6713EF22}" type="presOf" srcId="{6183BA0D-85ED-46E2-A622-C1B8B3F457E9}" destId="{D1670A7A-4814-48C5-8F7C-3206B823E2A8}" srcOrd="0" destOrd="0" presId="urn:microsoft.com/office/officeart/2005/8/layout/chevron2"/>
    <dgm:cxn modelId="{6632C2D4-EFCE-42C5-ABB1-BAF4EBB47217}" srcId="{41510E06-FD4E-4CB4-AFB7-D3087B4C769C}" destId="{0F6F904B-D180-4B3E-B0B2-9413ADD6B3C7}" srcOrd="0" destOrd="0" parTransId="{22D3CDEE-BC5E-47D9-AC1E-33D7AD68A7BC}" sibTransId="{ACD4D06A-536E-4F75-8922-0C4616595E25}"/>
    <dgm:cxn modelId="{7E7E805B-E247-4B0F-A8EC-1D9229B268D0}" type="presOf" srcId="{41510E06-FD4E-4CB4-AFB7-D3087B4C769C}" destId="{BAA9C6A3-F32B-49F8-B0E7-883BDE774DFB}" srcOrd="0" destOrd="0" presId="urn:microsoft.com/office/officeart/2005/8/layout/chevron2"/>
    <dgm:cxn modelId="{67A814C8-7F74-4DA4-8ED8-132DB39AB079}" type="presOf" srcId="{EBDE1D89-CB2A-451A-A7AF-F51A450EE041}" destId="{88D125DD-E39B-435E-BBD3-53CBF7E28804}" srcOrd="0" destOrd="0" presId="urn:microsoft.com/office/officeart/2005/8/layout/chevron2"/>
    <dgm:cxn modelId="{119AE77A-7B61-446A-B089-41684F6680CC}" type="presParOf" srcId="{D1670A7A-4814-48C5-8F7C-3206B823E2A8}" destId="{9BF2AA0A-49A8-4D4A-B1BD-A10AC79A8B1C}" srcOrd="0" destOrd="0" presId="urn:microsoft.com/office/officeart/2005/8/layout/chevron2"/>
    <dgm:cxn modelId="{313BF3F0-840D-45A4-AD60-AA574FACFB83}" type="presParOf" srcId="{9BF2AA0A-49A8-4D4A-B1BD-A10AC79A8B1C}" destId="{88D125DD-E39B-435E-BBD3-53CBF7E28804}" srcOrd="0" destOrd="0" presId="urn:microsoft.com/office/officeart/2005/8/layout/chevron2"/>
    <dgm:cxn modelId="{722DDA6B-9414-4FC7-AAA5-818F3844CBCD}" type="presParOf" srcId="{9BF2AA0A-49A8-4D4A-B1BD-A10AC79A8B1C}" destId="{EDB7E093-7A28-41B7-88B3-3DBF9288E35A}" srcOrd="1" destOrd="0" presId="urn:microsoft.com/office/officeart/2005/8/layout/chevron2"/>
    <dgm:cxn modelId="{C351A79E-D37F-4D5C-A84B-64F440BA2F42}" type="presParOf" srcId="{D1670A7A-4814-48C5-8F7C-3206B823E2A8}" destId="{E889786D-8EF9-4B53-93AA-61D86808ADF7}" srcOrd="1" destOrd="0" presId="urn:microsoft.com/office/officeart/2005/8/layout/chevron2"/>
    <dgm:cxn modelId="{7B650BEE-F9EB-4982-A918-87D1E139CDB8}" type="presParOf" srcId="{D1670A7A-4814-48C5-8F7C-3206B823E2A8}" destId="{F1D5C8C6-7F37-4BFF-9E47-4BAA0ED4667A}" srcOrd="2" destOrd="0" presId="urn:microsoft.com/office/officeart/2005/8/layout/chevron2"/>
    <dgm:cxn modelId="{E5250E69-0D8A-49D6-8BB5-79785884700B}" type="presParOf" srcId="{F1D5C8C6-7F37-4BFF-9E47-4BAA0ED4667A}" destId="{BAA9C6A3-F32B-49F8-B0E7-883BDE774DFB}" srcOrd="0" destOrd="0" presId="urn:microsoft.com/office/officeart/2005/8/layout/chevron2"/>
    <dgm:cxn modelId="{AD1758EF-4751-47F1-BEBB-117EAB41E729}" type="presParOf" srcId="{F1D5C8C6-7F37-4BFF-9E47-4BAA0ED4667A}" destId="{92906426-B2A5-4B89-B260-C02E86FAD3CD}" srcOrd="1" destOrd="0" presId="urn:microsoft.com/office/officeart/2005/8/layout/chevron2"/>
    <dgm:cxn modelId="{CDE80CD5-5D3E-43BB-8A9E-C2EE727E67F4}" type="presParOf" srcId="{D1670A7A-4814-48C5-8F7C-3206B823E2A8}" destId="{66F9D2DC-ABD0-4A73-AED2-6D5F5C1E610A}" srcOrd="3" destOrd="0" presId="urn:microsoft.com/office/officeart/2005/8/layout/chevron2"/>
    <dgm:cxn modelId="{8A7C7E0E-AA26-4514-A528-74FCA9C51D3D}" type="presParOf" srcId="{D1670A7A-4814-48C5-8F7C-3206B823E2A8}" destId="{316C8AD8-71B4-4D1E-9DEB-BB0C4BA9EB36}" srcOrd="4" destOrd="0" presId="urn:microsoft.com/office/officeart/2005/8/layout/chevron2"/>
    <dgm:cxn modelId="{01B82BCD-C99C-40D9-81C7-A9CFA816FFBA}" type="presParOf" srcId="{316C8AD8-71B4-4D1E-9DEB-BB0C4BA9EB36}" destId="{59B94518-C183-4AF7-9C34-46A74FEEEDCC}" srcOrd="0" destOrd="0" presId="urn:microsoft.com/office/officeart/2005/8/layout/chevron2"/>
    <dgm:cxn modelId="{AA4DF28C-D958-47CB-8920-CFB2352DA68E}" type="presParOf" srcId="{316C8AD8-71B4-4D1E-9DEB-BB0C4BA9EB36}" destId="{D78A2E23-D493-41F4-B7F8-044BC70A9EDB}" srcOrd="1" destOrd="0" presId="urn:microsoft.com/office/officeart/2005/8/layout/chevron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911DCF-FCD4-4A7B-A2AF-9FD0469B1D5D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23509E1-F39D-4071-A6DB-2A9D14D4F3F1}">
      <dgm:prSet phldrT="[Текст]" custT="1"/>
      <dgm:spPr/>
      <dgm:t>
        <a:bodyPr/>
        <a:lstStyle/>
        <a:p>
          <a:pPr algn="just"/>
          <a:r>
            <a:rPr lang="ru-RU" sz="1800" b="1" dirty="0" smtClean="0">
              <a:solidFill>
                <a:schemeClr val="tx1"/>
              </a:solidFill>
            </a:rPr>
            <a:t>1.Постановка задания, содержащего противоречие и вызывающего проблемную ситуацию</a:t>
          </a:r>
          <a:r>
            <a:rPr lang="ru-RU" sz="1600" b="1" dirty="0" smtClean="0">
              <a:solidFill>
                <a:schemeClr val="tx1"/>
              </a:solidFill>
            </a:rPr>
            <a:t>. </a:t>
          </a:r>
          <a:endParaRPr lang="ru-RU" sz="1600" dirty="0"/>
        </a:p>
      </dgm:t>
    </dgm:pt>
    <dgm:pt modelId="{63C204C3-DBE4-41CE-B988-6E794D2C27F0}" type="parTrans" cxnId="{DDE1E508-8A37-46B2-9D99-05A58EC0333B}">
      <dgm:prSet/>
      <dgm:spPr/>
      <dgm:t>
        <a:bodyPr/>
        <a:lstStyle/>
        <a:p>
          <a:endParaRPr lang="ru-RU"/>
        </a:p>
      </dgm:t>
    </dgm:pt>
    <dgm:pt modelId="{09BFCD63-5736-4963-8DAA-EB1242DB53EB}" type="sibTrans" cxnId="{DDE1E508-8A37-46B2-9D99-05A58EC0333B}">
      <dgm:prSet/>
      <dgm:spPr/>
      <dgm:t>
        <a:bodyPr/>
        <a:lstStyle/>
        <a:p>
          <a:endParaRPr lang="ru-RU"/>
        </a:p>
      </dgm:t>
    </dgm:pt>
    <dgm:pt modelId="{25D73CF9-E410-432A-8D9D-ABFEC4470A1D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2.Анализ проблемной ситуации, формулирование проблемы. </a:t>
          </a:r>
          <a:endParaRPr lang="ru-RU" sz="1800" dirty="0"/>
        </a:p>
      </dgm:t>
    </dgm:pt>
    <dgm:pt modelId="{1F933748-5C51-4032-8413-DF04AB401078}" type="parTrans" cxnId="{9F0D00E3-EC19-4B5F-A59B-E693BFAF9EE8}">
      <dgm:prSet/>
      <dgm:spPr/>
      <dgm:t>
        <a:bodyPr/>
        <a:lstStyle/>
        <a:p>
          <a:endParaRPr lang="ru-RU"/>
        </a:p>
      </dgm:t>
    </dgm:pt>
    <dgm:pt modelId="{5A393B8B-D3AF-4199-A1DB-1EF0B2AC5BA4}" type="sibTrans" cxnId="{9F0D00E3-EC19-4B5F-A59B-E693BFAF9EE8}">
      <dgm:prSet/>
      <dgm:spPr/>
      <dgm:t>
        <a:bodyPr/>
        <a:lstStyle/>
        <a:p>
          <a:endParaRPr lang="ru-RU"/>
        </a:p>
      </dgm:t>
    </dgm:pt>
    <dgm:pt modelId="{6D116C5B-39F7-4F0B-895C-501246501D45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3.Поиск решения проблемы </a:t>
          </a:r>
          <a:endParaRPr lang="ru-RU" dirty="0"/>
        </a:p>
      </dgm:t>
    </dgm:pt>
    <dgm:pt modelId="{7ADDF86E-4105-4ADA-8515-C0BD48FD74B3}" type="parTrans" cxnId="{10FDF266-3418-40BE-AB8E-F36CE51BE7F1}">
      <dgm:prSet/>
      <dgm:spPr/>
      <dgm:t>
        <a:bodyPr/>
        <a:lstStyle/>
        <a:p>
          <a:endParaRPr lang="ru-RU"/>
        </a:p>
      </dgm:t>
    </dgm:pt>
    <dgm:pt modelId="{47060931-5A36-46EF-8372-5D1BBB4EF781}" type="sibTrans" cxnId="{10FDF266-3418-40BE-AB8E-F36CE51BE7F1}">
      <dgm:prSet/>
      <dgm:spPr/>
      <dgm:t>
        <a:bodyPr/>
        <a:lstStyle/>
        <a:p>
          <a:endParaRPr lang="ru-RU"/>
        </a:p>
      </dgm:t>
    </dgm:pt>
    <dgm:pt modelId="{CE5C9155-9E88-4562-A895-44A35BA0DFF3}">
      <dgm:prSet/>
      <dgm:spPr/>
      <dgm:t>
        <a:bodyPr/>
        <a:lstStyle/>
        <a:p>
          <a:r>
            <a:rPr lang="ru-RU" b="1" smtClean="0">
              <a:solidFill>
                <a:schemeClr val="tx1"/>
              </a:solidFill>
            </a:rPr>
            <a:t>4.Решение проблемы </a:t>
          </a:r>
          <a:endParaRPr lang="ru-RU"/>
        </a:p>
      </dgm:t>
    </dgm:pt>
    <dgm:pt modelId="{002321AE-58DB-4CC5-A4EB-08123BB76E56}" type="parTrans" cxnId="{8E9983C5-441D-4B5A-9E62-500AE757E418}">
      <dgm:prSet/>
      <dgm:spPr/>
      <dgm:t>
        <a:bodyPr/>
        <a:lstStyle/>
        <a:p>
          <a:endParaRPr lang="ru-RU"/>
        </a:p>
      </dgm:t>
    </dgm:pt>
    <dgm:pt modelId="{727C809A-C817-4297-841D-8AAE7387F9A5}" type="sibTrans" cxnId="{8E9983C5-441D-4B5A-9E62-500AE757E418}">
      <dgm:prSet/>
      <dgm:spPr/>
      <dgm:t>
        <a:bodyPr/>
        <a:lstStyle/>
        <a:p>
          <a:endParaRPr lang="ru-RU"/>
        </a:p>
      </dgm:t>
    </dgm:pt>
    <dgm:pt modelId="{ADCCBD2C-CB97-4899-ABF1-86350447B070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5.Первичное усвоение новых знаний, способов учебных действий. </a:t>
          </a:r>
        </a:p>
      </dgm:t>
    </dgm:pt>
    <dgm:pt modelId="{6E3F44F2-EC1D-44DA-A674-FDCA333FBCF3}" type="parTrans" cxnId="{7AECD35F-3507-4077-8105-23B35F6F4573}">
      <dgm:prSet/>
      <dgm:spPr/>
      <dgm:t>
        <a:bodyPr/>
        <a:lstStyle/>
        <a:p>
          <a:endParaRPr lang="ru-RU"/>
        </a:p>
      </dgm:t>
    </dgm:pt>
    <dgm:pt modelId="{F13F1AF9-9E91-48C2-BC1B-B9ACA0B45732}" type="sibTrans" cxnId="{7AECD35F-3507-4077-8105-23B35F6F4573}">
      <dgm:prSet/>
      <dgm:spPr/>
      <dgm:t>
        <a:bodyPr/>
        <a:lstStyle/>
        <a:p>
          <a:endParaRPr lang="ru-RU"/>
        </a:p>
      </dgm:t>
    </dgm:pt>
    <dgm:pt modelId="{C8508449-D47F-4E37-AB58-43B842390C12}" type="pres">
      <dgm:prSet presAssocID="{32911DCF-FCD4-4A7B-A2AF-9FD0469B1D5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FF7322-0B50-4508-9DC5-AA2EFED30B60}" type="pres">
      <dgm:prSet presAssocID="{E23509E1-F39D-4071-A6DB-2A9D14D4F3F1}" presName="node" presStyleLbl="node1" presStyleIdx="0" presStyleCnt="5" custScaleY="1270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C97210-689B-4A7F-80B5-F1C6BB1F8DBF}" type="pres">
      <dgm:prSet presAssocID="{09BFCD63-5736-4963-8DAA-EB1242DB53EB}" presName="sibTrans" presStyleLbl="sibTrans2D1" presStyleIdx="0" presStyleCnt="4"/>
      <dgm:spPr/>
      <dgm:t>
        <a:bodyPr/>
        <a:lstStyle/>
        <a:p>
          <a:endParaRPr lang="ru-RU"/>
        </a:p>
      </dgm:t>
    </dgm:pt>
    <dgm:pt modelId="{517A5A5B-28A4-42B8-97D9-4F20EA5E20B2}" type="pres">
      <dgm:prSet presAssocID="{09BFCD63-5736-4963-8DAA-EB1242DB53EB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C858092C-48D6-49C7-B617-80F0FF37D981}" type="pres">
      <dgm:prSet presAssocID="{25D73CF9-E410-432A-8D9D-ABFEC4470A1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981364-3FAD-42EE-B511-890A3310582A}" type="pres">
      <dgm:prSet presAssocID="{5A393B8B-D3AF-4199-A1DB-1EF0B2AC5BA4}" presName="sibTrans" presStyleLbl="sibTrans2D1" presStyleIdx="1" presStyleCnt="4"/>
      <dgm:spPr/>
      <dgm:t>
        <a:bodyPr/>
        <a:lstStyle/>
        <a:p>
          <a:endParaRPr lang="ru-RU"/>
        </a:p>
      </dgm:t>
    </dgm:pt>
    <dgm:pt modelId="{52C4EF37-A151-47C4-A358-641F17E2B707}" type="pres">
      <dgm:prSet presAssocID="{5A393B8B-D3AF-4199-A1DB-1EF0B2AC5BA4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ADCC6D67-9C2C-48DF-A185-A377F80F5ABE}" type="pres">
      <dgm:prSet presAssocID="{6D116C5B-39F7-4F0B-895C-501246501D4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6FFD8E-EA9F-45EF-BBE7-1207FB6E8310}" type="pres">
      <dgm:prSet presAssocID="{47060931-5A36-46EF-8372-5D1BBB4EF781}" presName="sibTrans" presStyleLbl="sibTrans2D1" presStyleIdx="2" presStyleCnt="4"/>
      <dgm:spPr/>
      <dgm:t>
        <a:bodyPr/>
        <a:lstStyle/>
        <a:p>
          <a:endParaRPr lang="ru-RU"/>
        </a:p>
      </dgm:t>
    </dgm:pt>
    <dgm:pt modelId="{27569186-8C26-4262-81FE-3B8BBEA1674E}" type="pres">
      <dgm:prSet presAssocID="{47060931-5A36-46EF-8372-5D1BBB4EF781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BD2849AC-0A13-4366-AC48-6CBAF3323CA4}" type="pres">
      <dgm:prSet presAssocID="{CE5C9155-9E88-4562-A895-44A35BA0DFF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44282D-A16E-42D7-9EB5-30CDD88463FE}" type="pres">
      <dgm:prSet presAssocID="{727C809A-C817-4297-841D-8AAE7387F9A5}" presName="sibTrans" presStyleLbl="sibTrans2D1" presStyleIdx="3" presStyleCnt="4"/>
      <dgm:spPr/>
      <dgm:t>
        <a:bodyPr/>
        <a:lstStyle/>
        <a:p>
          <a:endParaRPr lang="ru-RU"/>
        </a:p>
      </dgm:t>
    </dgm:pt>
    <dgm:pt modelId="{583301D4-4E3A-419F-B9ED-B849A1B81510}" type="pres">
      <dgm:prSet presAssocID="{727C809A-C817-4297-841D-8AAE7387F9A5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2A54DA53-22A7-4688-81D7-4841E2EAEF4E}" type="pres">
      <dgm:prSet presAssocID="{ADCCBD2C-CB97-4899-ABF1-86350447B070}" presName="node" presStyleLbl="node1" presStyleIdx="4" presStyleCnt="5" custAng="0" custScaleY="972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AECD35F-3507-4077-8105-23B35F6F4573}" srcId="{32911DCF-FCD4-4A7B-A2AF-9FD0469B1D5D}" destId="{ADCCBD2C-CB97-4899-ABF1-86350447B070}" srcOrd="4" destOrd="0" parTransId="{6E3F44F2-EC1D-44DA-A674-FDCA333FBCF3}" sibTransId="{F13F1AF9-9E91-48C2-BC1B-B9ACA0B45732}"/>
    <dgm:cxn modelId="{EA9EA9A8-E1C8-402E-8F08-88BA1E8CA2C6}" type="presOf" srcId="{25D73CF9-E410-432A-8D9D-ABFEC4470A1D}" destId="{C858092C-48D6-49C7-B617-80F0FF37D981}" srcOrd="0" destOrd="0" presId="urn:microsoft.com/office/officeart/2005/8/layout/process5"/>
    <dgm:cxn modelId="{9A8E7EF0-C63E-45CE-A01A-12623662496A}" type="presOf" srcId="{32911DCF-FCD4-4A7B-A2AF-9FD0469B1D5D}" destId="{C8508449-D47F-4E37-AB58-43B842390C12}" srcOrd="0" destOrd="0" presId="urn:microsoft.com/office/officeart/2005/8/layout/process5"/>
    <dgm:cxn modelId="{CAA1ADB3-6EF2-43AD-B57A-3A4D0B218D8F}" type="presOf" srcId="{CE5C9155-9E88-4562-A895-44A35BA0DFF3}" destId="{BD2849AC-0A13-4366-AC48-6CBAF3323CA4}" srcOrd="0" destOrd="0" presId="urn:microsoft.com/office/officeart/2005/8/layout/process5"/>
    <dgm:cxn modelId="{DDE1E508-8A37-46B2-9D99-05A58EC0333B}" srcId="{32911DCF-FCD4-4A7B-A2AF-9FD0469B1D5D}" destId="{E23509E1-F39D-4071-A6DB-2A9D14D4F3F1}" srcOrd="0" destOrd="0" parTransId="{63C204C3-DBE4-41CE-B988-6E794D2C27F0}" sibTransId="{09BFCD63-5736-4963-8DAA-EB1242DB53EB}"/>
    <dgm:cxn modelId="{C7B19F7A-EDFC-449C-B44C-44617E019B4D}" type="presOf" srcId="{ADCCBD2C-CB97-4899-ABF1-86350447B070}" destId="{2A54DA53-22A7-4688-81D7-4841E2EAEF4E}" srcOrd="0" destOrd="0" presId="urn:microsoft.com/office/officeart/2005/8/layout/process5"/>
    <dgm:cxn modelId="{C2295A6A-0A4F-4B26-AC63-ABEE75B75D61}" type="presOf" srcId="{09BFCD63-5736-4963-8DAA-EB1242DB53EB}" destId="{06C97210-689B-4A7F-80B5-F1C6BB1F8DBF}" srcOrd="0" destOrd="0" presId="urn:microsoft.com/office/officeart/2005/8/layout/process5"/>
    <dgm:cxn modelId="{6C89424C-ED9B-497E-9AF9-BF91F6035B0E}" type="presOf" srcId="{E23509E1-F39D-4071-A6DB-2A9D14D4F3F1}" destId="{A7FF7322-0B50-4508-9DC5-AA2EFED30B60}" srcOrd="0" destOrd="0" presId="urn:microsoft.com/office/officeart/2005/8/layout/process5"/>
    <dgm:cxn modelId="{0B924F6C-F22D-4142-A691-BF3B74A24325}" type="presOf" srcId="{5A393B8B-D3AF-4199-A1DB-1EF0B2AC5BA4}" destId="{FB981364-3FAD-42EE-B511-890A3310582A}" srcOrd="0" destOrd="0" presId="urn:microsoft.com/office/officeart/2005/8/layout/process5"/>
    <dgm:cxn modelId="{9F0D00E3-EC19-4B5F-A59B-E693BFAF9EE8}" srcId="{32911DCF-FCD4-4A7B-A2AF-9FD0469B1D5D}" destId="{25D73CF9-E410-432A-8D9D-ABFEC4470A1D}" srcOrd="1" destOrd="0" parTransId="{1F933748-5C51-4032-8413-DF04AB401078}" sibTransId="{5A393B8B-D3AF-4199-A1DB-1EF0B2AC5BA4}"/>
    <dgm:cxn modelId="{FB24015F-609B-43B2-8C04-D598F8433F96}" type="presOf" srcId="{5A393B8B-D3AF-4199-A1DB-1EF0B2AC5BA4}" destId="{52C4EF37-A151-47C4-A358-641F17E2B707}" srcOrd="1" destOrd="0" presId="urn:microsoft.com/office/officeart/2005/8/layout/process5"/>
    <dgm:cxn modelId="{8E9983C5-441D-4B5A-9E62-500AE757E418}" srcId="{32911DCF-FCD4-4A7B-A2AF-9FD0469B1D5D}" destId="{CE5C9155-9E88-4562-A895-44A35BA0DFF3}" srcOrd="3" destOrd="0" parTransId="{002321AE-58DB-4CC5-A4EB-08123BB76E56}" sibTransId="{727C809A-C817-4297-841D-8AAE7387F9A5}"/>
    <dgm:cxn modelId="{0850CBE6-DD7D-4371-82BF-48459537A3BC}" type="presOf" srcId="{6D116C5B-39F7-4F0B-895C-501246501D45}" destId="{ADCC6D67-9C2C-48DF-A185-A377F80F5ABE}" srcOrd="0" destOrd="0" presId="urn:microsoft.com/office/officeart/2005/8/layout/process5"/>
    <dgm:cxn modelId="{DB94B2E3-33D0-4DEE-AF16-F87604C41990}" type="presOf" srcId="{47060931-5A36-46EF-8372-5D1BBB4EF781}" destId="{206FFD8E-EA9F-45EF-BBE7-1207FB6E8310}" srcOrd="0" destOrd="0" presId="urn:microsoft.com/office/officeart/2005/8/layout/process5"/>
    <dgm:cxn modelId="{2389E59B-9894-4EB0-8238-E073FF0B8BFC}" type="presOf" srcId="{09BFCD63-5736-4963-8DAA-EB1242DB53EB}" destId="{517A5A5B-28A4-42B8-97D9-4F20EA5E20B2}" srcOrd="1" destOrd="0" presId="urn:microsoft.com/office/officeart/2005/8/layout/process5"/>
    <dgm:cxn modelId="{D77FA704-468B-49EB-8CCC-5674B1A079B5}" type="presOf" srcId="{47060931-5A36-46EF-8372-5D1BBB4EF781}" destId="{27569186-8C26-4262-81FE-3B8BBEA1674E}" srcOrd="1" destOrd="0" presId="urn:microsoft.com/office/officeart/2005/8/layout/process5"/>
    <dgm:cxn modelId="{21DA5EA4-D345-4B08-8CDA-7C107A216C61}" type="presOf" srcId="{727C809A-C817-4297-841D-8AAE7387F9A5}" destId="{583301D4-4E3A-419F-B9ED-B849A1B81510}" srcOrd="1" destOrd="0" presId="urn:microsoft.com/office/officeart/2005/8/layout/process5"/>
    <dgm:cxn modelId="{31FA254A-4729-46BC-B024-781C8B07CAA5}" type="presOf" srcId="{727C809A-C817-4297-841D-8AAE7387F9A5}" destId="{E944282D-A16E-42D7-9EB5-30CDD88463FE}" srcOrd="0" destOrd="0" presId="urn:microsoft.com/office/officeart/2005/8/layout/process5"/>
    <dgm:cxn modelId="{10FDF266-3418-40BE-AB8E-F36CE51BE7F1}" srcId="{32911DCF-FCD4-4A7B-A2AF-9FD0469B1D5D}" destId="{6D116C5B-39F7-4F0B-895C-501246501D45}" srcOrd="2" destOrd="0" parTransId="{7ADDF86E-4105-4ADA-8515-C0BD48FD74B3}" sibTransId="{47060931-5A36-46EF-8372-5D1BBB4EF781}"/>
    <dgm:cxn modelId="{FA5C60C8-B04D-434A-B347-4ABA4E3B96C6}" type="presParOf" srcId="{C8508449-D47F-4E37-AB58-43B842390C12}" destId="{A7FF7322-0B50-4508-9DC5-AA2EFED30B60}" srcOrd="0" destOrd="0" presId="urn:microsoft.com/office/officeart/2005/8/layout/process5"/>
    <dgm:cxn modelId="{11B54938-1BEF-4EC5-A942-BDC71B1BE691}" type="presParOf" srcId="{C8508449-D47F-4E37-AB58-43B842390C12}" destId="{06C97210-689B-4A7F-80B5-F1C6BB1F8DBF}" srcOrd="1" destOrd="0" presId="urn:microsoft.com/office/officeart/2005/8/layout/process5"/>
    <dgm:cxn modelId="{F5047C88-975A-43C3-9BF0-75B1E692D99D}" type="presParOf" srcId="{06C97210-689B-4A7F-80B5-F1C6BB1F8DBF}" destId="{517A5A5B-28A4-42B8-97D9-4F20EA5E20B2}" srcOrd="0" destOrd="0" presId="urn:microsoft.com/office/officeart/2005/8/layout/process5"/>
    <dgm:cxn modelId="{A8F77A2A-3478-4E18-BF4F-9A4BF40B5415}" type="presParOf" srcId="{C8508449-D47F-4E37-AB58-43B842390C12}" destId="{C858092C-48D6-49C7-B617-80F0FF37D981}" srcOrd="2" destOrd="0" presId="urn:microsoft.com/office/officeart/2005/8/layout/process5"/>
    <dgm:cxn modelId="{E70C1CD2-2001-4DD0-A4A0-C5E432E0DD3C}" type="presParOf" srcId="{C8508449-D47F-4E37-AB58-43B842390C12}" destId="{FB981364-3FAD-42EE-B511-890A3310582A}" srcOrd="3" destOrd="0" presId="urn:microsoft.com/office/officeart/2005/8/layout/process5"/>
    <dgm:cxn modelId="{8C4E2630-3FF7-4DB1-B3FB-F146C9089360}" type="presParOf" srcId="{FB981364-3FAD-42EE-B511-890A3310582A}" destId="{52C4EF37-A151-47C4-A358-641F17E2B707}" srcOrd="0" destOrd="0" presId="urn:microsoft.com/office/officeart/2005/8/layout/process5"/>
    <dgm:cxn modelId="{500D8D49-3859-4D7C-BB17-1A7287EE172E}" type="presParOf" srcId="{C8508449-D47F-4E37-AB58-43B842390C12}" destId="{ADCC6D67-9C2C-48DF-A185-A377F80F5ABE}" srcOrd="4" destOrd="0" presId="urn:microsoft.com/office/officeart/2005/8/layout/process5"/>
    <dgm:cxn modelId="{ED5C0629-407F-4FE5-84D1-4B1B342022B3}" type="presParOf" srcId="{C8508449-D47F-4E37-AB58-43B842390C12}" destId="{206FFD8E-EA9F-45EF-BBE7-1207FB6E8310}" srcOrd="5" destOrd="0" presId="urn:microsoft.com/office/officeart/2005/8/layout/process5"/>
    <dgm:cxn modelId="{F8760418-4AD8-403C-87C5-5190B98743BA}" type="presParOf" srcId="{206FFD8E-EA9F-45EF-BBE7-1207FB6E8310}" destId="{27569186-8C26-4262-81FE-3B8BBEA1674E}" srcOrd="0" destOrd="0" presId="urn:microsoft.com/office/officeart/2005/8/layout/process5"/>
    <dgm:cxn modelId="{D4221D77-FEBB-4A33-B0FE-AAE5C4D20E93}" type="presParOf" srcId="{C8508449-D47F-4E37-AB58-43B842390C12}" destId="{BD2849AC-0A13-4366-AC48-6CBAF3323CA4}" srcOrd="6" destOrd="0" presId="urn:microsoft.com/office/officeart/2005/8/layout/process5"/>
    <dgm:cxn modelId="{E800BFDA-4CBA-4386-8F80-1151A9316347}" type="presParOf" srcId="{C8508449-D47F-4E37-AB58-43B842390C12}" destId="{E944282D-A16E-42D7-9EB5-30CDD88463FE}" srcOrd="7" destOrd="0" presId="urn:microsoft.com/office/officeart/2005/8/layout/process5"/>
    <dgm:cxn modelId="{5C6BBFB8-F656-4E20-9AAF-98130EC02A84}" type="presParOf" srcId="{E944282D-A16E-42D7-9EB5-30CDD88463FE}" destId="{583301D4-4E3A-419F-B9ED-B849A1B81510}" srcOrd="0" destOrd="0" presId="urn:microsoft.com/office/officeart/2005/8/layout/process5"/>
    <dgm:cxn modelId="{8D8A2D2F-490A-482C-8BEE-4EBFC0C8C9D6}" type="presParOf" srcId="{C8508449-D47F-4E37-AB58-43B842390C12}" destId="{2A54DA53-22A7-4688-81D7-4841E2EAEF4E}" srcOrd="8" destOrd="0" presId="urn:microsoft.com/office/officeart/2005/8/layout/process5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C82EB62-12FE-4A8E-9800-436D9721B1F9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AE36037-5F85-405D-92FA-AD8E3A7D74A2}">
      <dgm:prSet phldrT="[Текст]"/>
      <dgm:spPr/>
      <dgm:t>
        <a:bodyPr/>
        <a:lstStyle/>
        <a:p>
          <a:r>
            <a:rPr lang="ru-RU" dirty="0" smtClean="0"/>
            <a:t>Этапы работы методом проектов</a:t>
          </a:r>
          <a:endParaRPr lang="ru-RU" dirty="0"/>
        </a:p>
      </dgm:t>
    </dgm:pt>
    <dgm:pt modelId="{A524EF56-E6C6-4ED5-A399-330C3AC8DC0E}" type="parTrans" cxnId="{B7E16A68-5893-42E8-A5BF-98A5C39A2EB1}">
      <dgm:prSet/>
      <dgm:spPr/>
      <dgm:t>
        <a:bodyPr/>
        <a:lstStyle/>
        <a:p>
          <a:endParaRPr lang="ru-RU"/>
        </a:p>
      </dgm:t>
    </dgm:pt>
    <dgm:pt modelId="{FD893753-0605-4D4A-B295-C17075FE5FD2}" type="sibTrans" cxnId="{B7E16A68-5893-42E8-A5BF-98A5C39A2EB1}">
      <dgm:prSet/>
      <dgm:spPr/>
      <dgm:t>
        <a:bodyPr/>
        <a:lstStyle/>
        <a:p>
          <a:endParaRPr lang="ru-RU"/>
        </a:p>
      </dgm:t>
    </dgm:pt>
    <dgm:pt modelId="{E2F9530F-E07D-4BED-96CE-FF81CE85D0E6}">
      <dgm:prSet phldrT="[Текст]" custT="1"/>
      <dgm:spPr/>
      <dgm:t>
        <a:bodyPr/>
        <a:lstStyle/>
        <a:p>
          <a:r>
            <a:rPr lang="ru-RU" sz="1800" b="1" i="1" dirty="0" smtClean="0"/>
            <a:t>2-й – организация деятельности</a:t>
          </a:r>
          <a:endParaRPr lang="ru-RU" sz="1800" b="1" dirty="0"/>
        </a:p>
      </dgm:t>
    </dgm:pt>
    <dgm:pt modelId="{5E087812-6C44-4C02-BA11-18CBDEA81EEE}" type="parTrans" cxnId="{6BF862F0-A361-4E1A-96A8-2D428341E4FA}">
      <dgm:prSet/>
      <dgm:spPr/>
      <dgm:t>
        <a:bodyPr/>
        <a:lstStyle/>
        <a:p>
          <a:endParaRPr lang="ru-RU"/>
        </a:p>
      </dgm:t>
    </dgm:pt>
    <dgm:pt modelId="{4C76FB2E-D054-4CB5-B4A3-CAAB17F89868}" type="sibTrans" cxnId="{6BF862F0-A361-4E1A-96A8-2D428341E4FA}">
      <dgm:prSet/>
      <dgm:spPr/>
      <dgm:t>
        <a:bodyPr/>
        <a:lstStyle/>
        <a:p>
          <a:endParaRPr lang="ru-RU"/>
        </a:p>
      </dgm:t>
    </dgm:pt>
    <dgm:pt modelId="{4814354C-B9C8-411A-B472-82AE8D250DED}">
      <dgm:prSet phldrT="[Текст]" custT="1"/>
      <dgm:spPr/>
      <dgm:t>
        <a:bodyPr/>
        <a:lstStyle/>
        <a:p>
          <a:r>
            <a:rPr lang="ru-RU" sz="1800" b="1" i="1" dirty="0" smtClean="0"/>
            <a:t>3-й – осуществление деятельности</a:t>
          </a:r>
          <a:endParaRPr lang="ru-RU" sz="1800" b="1" dirty="0"/>
        </a:p>
      </dgm:t>
    </dgm:pt>
    <dgm:pt modelId="{E295EEB1-5978-48B4-AB34-64CCE3012E12}" type="parTrans" cxnId="{F15DC8D0-2013-4D27-8B4E-011A282DCA32}">
      <dgm:prSet/>
      <dgm:spPr/>
      <dgm:t>
        <a:bodyPr/>
        <a:lstStyle/>
        <a:p>
          <a:endParaRPr lang="ru-RU"/>
        </a:p>
      </dgm:t>
    </dgm:pt>
    <dgm:pt modelId="{90F5CA34-367B-4D90-B350-BE17AE05D08A}" type="sibTrans" cxnId="{F15DC8D0-2013-4D27-8B4E-011A282DCA32}">
      <dgm:prSet/>
      <dgm:spPr/>
      <dgm:t>
        <a:bodyPr/>
        <a:lstStyle/>
        <a:p>
          <a:endParaRPr lang="ru-RU"/>
        </a:p>
      </dgm:t>
    </dgm:pt>
    <dgm:pt modelId="{761A4195-2650-42A8-BDBC-33F370C74635}">
      <dgm:prSet phldrT="[Текст]" custT="1"/>
      <dgm:spPr/>
      <dgm:t>
        <a:bodyPr/>
        <a:lstStyle/>
        <a:p>
          <a:r>
            <a:rPr lang="ru-RU" sz="1600" b="1" i="1" dirty="0" smtClean="0"/>
            <a:t>4-й – презентация результатов</a:t>
          </a:r>
          <a:endParaRPr lang="ru-RU" sz="1600" b="1" dirty="0"/>
        </a:p>
      </dgm:t>
    </dgm:pt>
    <dgm:pt modelId="{1BE3B919-2D17-4D6A-B629-12CFD9D79D8E}" type="parTrans" cxnId="{27C50EBD-2A67-43F4-9978-2BEB8596A422}">
      <dgm:prSet/>
      <dgm:spPr/>
      <dgm:t>
        <a:bodyPr/>
        <a:lstStyle/>
        <a:p>
          <a:endParaRPr lang="ru-RU"/>
        </a:p>
      </dgm:t>
    </dgm:pt>
    <dgm:pt modelId="{0385E4D5-FD70-4EF3-96DE-22957DCCDF25}" type="sibTrans" cxnId="{27C50EBD-2A67-43F4-9978-2BEB8596A422}">
      <dgm:prSet/>
      <dgm:spPr/>
      <dgm:t>
        <a:bodyPr/>
        <a:lstStyle/>
        <a:p>
          <a:endParaRPr lang="ru-RU"/>
        </a:p>
      </dgm:t>
    </dgm:pt>
    <dgm:pt modelId="{CBEB5903-9498-42FB-90D3-3F23C2553AB5}">
      <dgm:prSet phldrT="[Текст]" custT="1"/>
      <dgm:spPr/>
      <dgm:t>
        <a:bodyPr/>
        <a:lstStyle/>
        <a:p>
          <a:r>
            <a:rPr lang="ru-RU" sz="1800" b="1" i="1" dirty="0" smtClean="0"/>
            <a:t>1-й –погружение в проект</a:t>
          </a:r>
          <a:endParaRPr lang="ru-RU" sz="1800" b="1" dirty="0"/>
        </a:p>
      </dgm:t>
    </dgm:pt>
    <dgm:pt modelId="{F6A28F2A-6E7A-4FF8-98EB-D3D86F27FC90}" type="parTrans" cxnId="{A212504D-C2DC-49FB-A098-72D2FFDDDA9C}">
      <dgm:prSet/>
      <dgm:spPr/>
      <dgm:t>
        <a:bodyPr/>
        <a:lstStyle/>
        <a:p>
          <a:endParaRPr lang="ru-RU"/>
        </a:p>
      </dgm:t>
    </dgm:pt>
    <dgm:pt modelId="{B938295F-C1CA-4AEB-98E0-F222E5E233C0}" type="sibTrans" cxnId="{A212504D-C2DC-49FB-A098-72D2FFDDDA9C}">
      <dgm:prSet/>
      <dgm:spPr/>
      <dgm:t>
        <a:bodyPr/>
        <a:lstStyle/>
        <a:p>
          <a:endParaRPr lang="ru-RU"/>
        </a:p>
      </dgm:t>
    </dgm:pt>
    <dgm:pt modelId="{3949BA3D-F15D-442D-B2CC-EA6E6F8952E9}" type="pres">
      <dgm:prSet presAssocID="{8C82EB62-12FE-4A8E-9800-436D9721B1F9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01616F9-E9DA-4A3E-A73F-570245C9067C}" type="pres">
      <dgm:prSet presAssocID="{4AE36037-5F85-405D-92FA-AD8E3A7D74A2}" presName="centerShape" presStyleLbl="node0" presStyleIdx="0" presStyleCnt="1"/>
      <dgm:spPr/>
    </dgm:pt>
    <dgm:pt modelId="{98DB42CD-3CB8-4D7F-8235-809C79B95339}" type="pres">
      <dgm:prSet presAssocID="{5E087812-6C44-4C02-BA11-18CBDEA81EEE}" presName="Name9" presStyleLbl="parChTrans1D2" presStyleIdx="0" presStyleCnt="4"/>
      <dgm:spPr/>
    </dgm:pt>
    <dgm:pt modelId="{6D0D8E34-008B-476B-B072-30BA5783CD51}" type="pres">
      <dgm:prSet presAssocID="{5E087812-6C44-4C02-BA11-18CBDEA81EEE}" presName="connTx" presStyleLbl="parChTrans1D2" presStyleIdx="0" presStyleCnt="4"/>
      <dgm:spPr/>
    </dgm:pt>
    <dgm:pt modelId="{C71A58C5-C467-46AC-AA9B-D17B5A29C365}" type="pres">
      <dgm:prSet presAssocID="{E2F9530F-E07D-4BED-96CE-FF81CE85D0E6}" presName="node" presStyleLbl="node1" presStyleIdx="0" presStyleCnt="4" custScaleY="1005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085463-6C81-4AE2-A59C-0DA13545289C}" type="pres">
      <dgm:prSet presAssocID="{E295EEB1-5978-48B4-AB34-64CCE3012E12}" presName="Name9" presStyleLbl="parChTrans1D2" presStyleIdx="1" presStyleCnt="4"/>
      <dgm:spPr/>
    </dgm:pt>
    <dgm:pt modelId="{50D1D565-D9D5-4C3D-87A0-A9A32C1730EF}" type="pres">
      <dgm:prSet presAssocID="{E295EEB1-5978-48B4-AB34-64CCE3012E12}" presName="connTx" presStyleLbl="parChTrans1D2" presStyleIdx="1" presStyleCnt="4"/>
      <dgm:spPr/>
    </dgm:pt>
    <dgm:pt modelId="{0792A767-AD2E-45E3-83C7-80E369FE4A79}" type="pres">
      <dgm:prSet presAssocID="{4814354C-B9C8-411A-B472-82AE8D250DE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CA6E6E-F021-4F6F-A4FF-7F0734814A07}" type="pres">
      <dgm:prSet presAssocID="{1BE3B919-2D17-4D6A-B629-12CFD9D79D8E}" presName="Name9" presStyleLbl="parChTrans1D2" presStyleIdx="2" presStyleCnt="4"/>
      <dgm:spPr/>
    </dgm:pt>
    <dgm:pt modelId="{CAAFB642-B341-4E27-A3FC-4F4D3B765C57}" type="pres">
      <dgm:prSet presAssocID="{1BE3B919-2D17-4D6A-B629-12CFD9D79D8E}" presName="connTx" presStyleLbl="parChTrans1D2" presStyleIdx="2" presStyleCnt="4"/>
      <dgm:spPr/>
    </dgm:pt>
    <dgm:pt modelId="{05A17AC1-2180-4EF0-ABAE-189B9B9B2CD1}" type="pres">
      <dgm:prSet presAssocID="{761A4195-2650-42A8-BDBC-33F370C74635}" presName="node" presStyleLbl="node1" presStyleIdx="2" presStyleCnt="4" custRadScaleRad="101050" custRadScaleInc="29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2570EB-A91B-4C2C-96B2-5074C03A952D}" type="pres">
      <dgm:prSet presAssocID="{F6A28F2A-6E7A-4FF8-98EB-D3D86F27FC90}" presName="Name9" presStyleLbl="parChTrans1D2" presStyleIdx="3" presStyleCnt="4"/>
      <dgm:spPr/>
    </dgm:pt>
    <dgm:pt modelId="{8153C2A2-3D8B-46E0-8501-972B05909760}" type="pres">
      <dgm:prSet presAssocID="{F6A28F2A-6E7A-4FF8-98EB-D3D86F27FC90}" presName="connTx" presStyleLbl="parChTrans1D2" presStyleIdx="3" presStyleCnt="4"/>
      <dgm:spPr/>
    </dgm:pt>
    <dgm:pt modelId="{926E1042-4FF9-4493-86E1-321CFDC2F9AE}" type="pres">
      <dgm:prSet presAssocID="{CBEB5903-9498-42FB-90D3-3F23C2553AB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AE22479-2151-4A63-9DB1-7A29B2EF0DD8}" type="presOf" srcId="{8C82EB62-12FE-4A8E-9800-436D9721B1F9}" destId="{3949BA3D-F15D-442D-B2CC-EA6E6F8952E9}" srcOrd="0" destOrd="0" presId="urn:microsoft.com/office/officeart/2005/8/layout/radial1"/>
    <dgm:cxn modelId="{EC61CC9B-9A53-4712-BEAF-095E1B48C54A}" type="presOf" srcId="{5E087812-6C44-4C02-BA11-18CBDEA81EEE}" destId="{98DB42CD-3CB8-4D7F-8235-809C79B95339}" srcOrd="0" destOrd="0" presId="urn:microsoft.com/office/officeart/2005/8/layout/radial1"/>
    <dgm:cxn modelId="{52F8AA78-DEB0-43A2-A104-3F6F2CFD238C}" type="presOf" srcId="{E295EEB1-5978-48B4-AB34-64CCE3012E12}" destId="{E7085463-6C81-4AE2-A59C-0DA13545289C}" srcOrd="0" destOrd="0" presId="urn:microsoft.com/office/officeart/2005/8/layout/radial1"/>
    <dgm:cxn modelId="{1AB4CEC8-48B8-4358-B1C2-4A6BA7BC805A}" type="presOf" srcId="{E2F9530F-E07D-4BED-96CE-FF81CE85D0E6}" destId="{C71A58C5-C467-46AC-AA9B-D17B5A29C365}" srcOrd="0" destOrd="0" presId="urn:microsoft.com/office/officeart/2005/8/layout/radial1"/>
    <dgm:cxn modelId="{039FF72E-9374-45F2-B355-5E0C3FAB981E}" type="presOf" srcId="{4AE36037-5F85-405D-92FA-AD8E3A7D74A2}" destId="{801616F9-E9DA-4A3E-A73F-570245C9067C}" srcOrd="0" destOrd="0" presId="urn:microsoft.com/office/officeart/2005/8/layout/radial1"/>
    <dgm:cxn modelId="{6BF862F0-A361-4E1A-96A8-2D428341E4FA}" srcId="{4AE36037-5F85-405D-92FA-AD8E3A7D74A2}" destId="{E2F9530F-E07D-4BED-96CE-FF81CE85D0E6}" srcOrd="0" destOrd="0" parTransId="{5E087812-6C44-4C02-BA11-18CBDEA81EEE}" sibTransId="{4C76FB2E-D054-4CB5-B4A3-CAAB17F89868}"/>
    <dgm:cxn modelId="{A42B7B92-C2C0-48EA-9E52-F7BCC9E136F5}" type="presOf" srcId="{5E087812-6C44-4C02-BA11-18CBDEA81EEE}" destId="{6D0D8E34-008B-476B-B072-30BA5783CD51}" srcOrd="1" destOrd="0" presId="urn:microsoft.com/office/officeart/2005/8/layout/radial1"/>
    <dgm:cxn modelId="{74F043B7-E8D9-4391-B357-2C0985CD7611}" type="presOf" srcId="{CBEB5903-9498-42FB-90D3-3F23C2553AB5}" destId="{926E1042-4FF9-4493-86E1-321CFDC2F9AE}" srcOrd="0" destOrd="0" presId="urn:microsoft.com/office/officeart/2005/8/layout/radial1"/>
    <dgm:cxn modelId="{5864D43E-07F5-4B99-91F3-86D96E066582}" type="presOf" srcId="{1BE3B919-2D17-4D6A-B629-12CFD9D79D8E}" destId="{CAAFB642-B341-4E27-A3FC-4F4D3B765C57}" srcOrd="1" destOrd="0" presId="urn:microsoft.com/office/officeart/2005/8/layout/radial1"/>
    <dgm:cxn modelId="{36622C44-F3E8-4168-990F-6D124903AC7C}" type="presOf" srcId="{1BE3B919-2D17-4D6A-B629-12CFD9D79D8E}" destId="{F7CA6E6E-F021-4F6F-A4FF-7F0734814A07}" srcOrd="0" destOrd="0" presId="urn:microsoft.com/office/officeart/2005/8/layout/radial1"/>
    <dgm:cxn modelId="{9984E900-C8C9-423B-8D0D-7480898EAEFD}" type="presOf" srcId="{F6A28F2A-6E7A-4FF8-98EB-D3D86F27FC90}" destId="{3D2570EB-A91B-4C2C-96B2-5074C03A952D}" srcOrd="0" destOrd="0" presId="urn:microsoft.com/office/officeart/2005/8/layout/radial1"/>
    <dgm:cxn modelId="{A212504D-C2DC-49FB-A098-72D2FFDDDA9C}" srcId="{4AE36037-5F85-405D-92FA-AD8E3A7D74A2}" destId="{CBEB5903-9498-42FB-90D3-3F23C2553AB5}" srcOrd="3" destOrd="0" parTransId="{F6A28F2A-6E7A-4FF8-98EB-D3D86F27FC90}" sibTransId="{B938295F-C1CA-4AEB-98E0-F222E5E233C0}"/>
    <dgm:cxn modelId="{B7E16A68-5893-42E8-A5BF-98A5C39A2EB1}" srcId="{8C82EB62-12FE-4A8E-9800-436D9721B1F9}" destId="{4AE36037-5F85-405D-92FA-AD8E3A7D74A2}" srcOrd="0" destOrd="0" parTransId="{A524EF56-E6C6-4ED5-A399-330C3AC8DC0E}" sibTransId="{FD893753-0605-4D4A-B295-C17075FE5FD2}"/>
    <dgm:cxn modelId="{34ADDB26-7DC0-4299-9A87-12A60F31DE44}" type="presOf" srcId="{E295EEB1-5978-48B4-AB34-64CCE3012E12}" destId="{50D1D565-D9D5-4C3D-87A0-A9A32C1730EF}" srcOrd="1" destOrd="0" presId="urn:microsoft.com/office/officeart/2005/8/layout/radial1"/>
    <dgm:cxn modelId="{2B197069-080D-4E5D-A93B-DF5445D4F569}" type="presOf" srcId="{761A4195-2650-42A8-BDBC-33F370C74635}" destId="{05A17AC1-2180-4EF0-ABAE-189B9B9B2CD1}" srcOrd="0" destOrd="0" presId="urn:microsoft.com/office/officeart/2005/8/layout/radial1"/>
    <dgm:cxn modelId="{F15DC8D0-2013-4D27-8B4E-011A282DCA32}" srcId="{4AE36037-5F85-405D-92FA-AD8E3A7D74A2}" destId="{4814354C-B9C8-411A-B472-82AE8D250DED}" srcOrd="1" destOrd="0" parTransId="{E295EEB1-5978-48B4-AB34-64CCE3012E12}" sibTransId="{90F5CA34-367B-4D90-B350-BE17AE05D08A}"/>
    <dgm:cxn modelId="{27C50EBD-2A67-43F4-9978-2BEB8596A422}" srcId="{4AE36037-5F85-405D-92FA-AD8E3A7D74A2}" destId="{761A4195-2650-42A8-BDBC-33F370C74635}" srcOrd="2" destOrd="0" parTransId="{1BE3B919-2D17-4D6A-B629-12CFD9D79D8E}" sibTransId="{0385E4D5-FD70-4EF3-96DE-22957DCCDF25}"/>
    <dgm:cxn modelId="{896F2473-7CB7-4D8B-B5D0-1DE1DC1E65B4}" type="presOf" srcId="{F6A28F2A-6E7A-4FF8-98EB-D3D86F27FC90}" destId="{8153C2A2-3D8B-46E0-8501-972B05909760}" srcOrd="1" destOrd="0" presId="urn:microsoft.com/office/officeart/2005/8/layout/radial1"/>
    <dgm:cxn modelId="{7464664F-AB87-4D58-BDF5-AABFFD61461F}" type="presOf" srcId="{4814354C-B9C8-411A-B472-82AE8D250DED}" destId="{0792A767-AD2E-45E3-83C7-80E369FE4A79}" srcOrd="0" destOrd="0" presId="urn:microsoft.com/office/officeart/2005/8/layout/radial1"/>
    <dgm:cxn modelId="{69BA13F3-9C2D-40AD-81A9-90676EBCE129}" type="presParOf" srcId="{3949BA3D-F15D-442D-B2CC-EA6E6F8952E9}" destId="{801616F9-E9DA-4A3E-A73F-570245C9067C}" srcOrd="0" destOrd="0" presId="urn:microsoft.com/office/officeart/2005/8/layout/radial1"/>
    <dgm:cxn modelId="{D4BAA33E-A6B2-4843-B0D7-E29F34F82785}" type="presParOf" srcId="{3949BA3D-F15D-442D-B2CC-EA6E6F8952E9}" destId="{98DB42CD-3CB8-4D7F-8235-809C79B95339}" srcOrd="1" destOrd="0" presId="urn:microsoft.com/office/officeart/2005/8/layout/radial1"/>
    <dgm:cxn modelId="{90932C8F-DF4E-4535-BD13-C8D3AD830853}" type="presParOf" srcId="{98DB42CD-3CB8-4D7F-8235-809C79B95339}" destId="{6D0D8E34-008B-476B-B072-30BA5783CD51}" srcOrd="0" destOrd="0" presId="urn:microsoft.com/office/officeart/2005/8/layout/radial1"/>
    <dgm:cxn modelId="{6AC2DABE-94F9-493A-8B68-8D17AF8B6425}" type="presParOf" srcId="{3949BA3D-F15D-442D-B2CC-EA6E6F8952E9}" destId="{C71A58C5-C467-46AC-AA9B-D17B5A29C365}" srcOrd="2" destOrd="0" presId="urn:microsoft.com/office/officeart/2005/8/layout/radial1"/>
    <dgm:cxn modelId="{5BE6F686-4036-4318-9354-C92A870DE4FF}" type="presParOf" srcId="{3949BA3D-F15D-442D-B2CC-EA6E6F8952E9}" destId="{E7085463-6C81-4AE2-A59C-0DA13545289C}" srcOrd="3" destOrd="0" presId="urn:microsoft.com/office/officeart/2005/8/layout/radial1"/>
    <dgm:cxn modelId="{80BD5B5C-EB3C-4B78-8394-917E8E99F454}" type="presParOf" srcId="{E7085463-6C81-4AE2-A59C-0DA13545289C}" destId="{50D1D565-D9D5-4C3D-87A0-A9A32C1730EF}" srcOrd="0" destOrd="0" presId="urn:microsoft.com/office/officeart/2005/8/layout/radial1"/>
    <dgm:cxn modelId="{04FEEE54-240B-41A8-8EEF-EFFEFBB83FAE}" type="presParOf" srcId="{3949BA3D-F15D-442D-B2CC-EA6E6F8952E9}" destId="{0792A767-AD2E-45E3-83C7-80E369FE4A79}" srcOrd="4" destOrd="0" presId="urn:microsoft.com/office/officeart/2005/8/layout/radial1"/>
    <dgm:cxn modelId="{BBC41DC3-5EB3-4AB2-872D-280BE7A08107}" type="presParOf" srcId="{3949BA3D-F15D-442D-B2CC-EA6E6F8952E9}" destId="{F7CA6E6E-F021-4F6F-A4FF-7F0734814A07}" srcOrd="5" destOrd="0" presId="urn:microsoft.com/office/officeart/2005/8/layout/radial1"/>
    <dgm:cxn modelId="{D7E28F58-75E4-417D-81C1-E7CC4E6FE033}" type="presParOf" srcId="{F7CA6E6E-F021-4F6F-A4FF-7F0734814A07}" destId="{CAAFB642-B341-4E27-A3FC-4F4D3B765C57}" srcOrd="0" destOrd="0" presId="urn:microsoft.com/office/officeart/2005/8/layout/radial1"/>
    <dgm:cxn modelId="{055ECC56-D0DD-4932-B88F-6651B0076445}" type="presParOf" srcId="{3949BA3D-F15D-442D-B2CC-EA6E6F8952E9}" destId="{05A17AC1-2180-4EF0-ABAE-189B9B9B2CD1}" srcOrd="6" destOrd="0" presId="urn:microsoft.com/office/officeart/2005/8/layout/radial1"/>
    <dgm:cxn modelId="{53BE3B8D-7978-4DBF-BCB2-E38AEB5A08A9}" type="presParOf" srcId="{3949BA3D-F15D-442D-B2CC-EA6E6F8952E9}" destId="{3D2570EB-A91B-4C2C-96B2-5074C03A952D}" srcOrd="7" destOrd="0" presId="urn:microsoft.com/office/officeart/2005/8/layout/radial1"/>
    <dgm:cxn modelId="{FFE2DBB9-B626-4597-BCB9-FCEC9E6CB77F}" type="presParOf" srcId="{3D2570EB-A91B-4C2C-96B2-5074C03A952D}" destId="{8153C2A2-3D8B-46E0-8501-972B05909760}" srcOrd="0" destOrd="0" presId="urn:microsoft.com/office/officeart/2005/8/layout/radial1"/>
    <dgm:cxn modelId="{36901434-6E31-4A90-94C5-1723309FFE17}" type="presParOf" srcId="{3949BA3D-F15D-442D-B2CC-EA6E6F8952E9}" destId="{926E1042-4FF9-4493-86E1-321CFDC2F9AE}" srcOrd="8" destOrd="0" presId="urn:microsoft.com/office/officeart/2005/8/layout/radial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5944B5-90DD-4B12-84F3-CFAF35B7FBD8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F38FB7-DF2B-4889-8D15-8780B1D98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38FB7-DF2B-4889-8D15-8780B1D98BF7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32147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ИСПОЛЬЗОВАНИЕ  ЭЛЕМЕНТОВ </a:t>
            </a:r>
            <a:br>
              <a:rPr lang="ru-RU" dirty="0" smtClean="0"/>
            </a:br>
            <a:r>
              <a:rPr lang="ru-RU" dirty="0" smtClean="0"/>
              <a:t>ТЕХНОЛОГИЙ ПРОБЛЕМНОГО ОБУЧЕНИЯ И ПРОЕКТНОЙ ДЕЯТЕЛЬНОСТИ В НАЧАЛЬНОЙ ШКОЛЕ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071942"/>
            <a:ext cx="9144000" cy="2786058"/>
          </a:xfrm>
        </p:spPr>
        <p:txBody>
          <a:bodyPr>
            <a:normAutofit/>
          </a:bodyPr>
          <a:lstStyle/>
          <a:p>
            <a:pPr algn="l"/>
            <a:endParaRPr lang="ru-RU" dirty="0" smtClean="0"/>
          </a:p>
          <a:p>
            <a:pPr algn="r"/>
            <a:r>
              <a:rPr lang="ru-RU" smtClean="0"/>
              <a:t>Г</a:t>
            </a:r>
            <a:r>
              <a:rPr lang="ru-RU" dirty="0" smtClean="0"/>
              <a:t>. Геленджик</a:t>
            </a:r>
          </a:p>
          <a:p>
            <a:pPr algn="r"/>
            <a:r>
              <a:rPr lang="ru-RU" dirty="0" smtClean="0"/>
              <a:t>МОУ СОШ № 2</a:t>
            </a:r>
          </a:p>
          <a:p>
            <a:pPr algn="r"/>
            <a:r>
              <a:rPr lang="ru-RU" dirty="0" smtClean="0"/>
              <a:t>Астафьева А.В. </a:t>
            </a:r>
            <a:endParaRPr lang="ru-RU" dirty="0"/>
          </a:p>
        </p:txBody>
      </p:sp>
      <p:pic>
        <p:nvPicPr>
          <p:cNvPr id="4" name="Рисунок 3" descr="S6300363.JPG"/>
          <p:cNvPicPr>
            <a:picLocks noChangeAspect="1"/>
          </p:cNvPicPr>
          <p:nvPr/>
        </p:nvPicPr>
        <p:blipFill>
          <a:blip r:embed="rId2" cstate="print"/>
          <a:srcRect t="24606"/>
          <a:stretch>
            <a:fillRect/>
          </a:stretch>
        </p:blipFill>
        <p:spPr>
          <a:xfrm>
            <a:off x="500034" y="3214686"/>
            <a:ext cx="3071834" cy="32468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357297"/>
          </a:xfrm>
        </p:spPr>
        <p:txBody>
          <a:bodyPr>
            <a:normAutofit/>
          </a:bodyPr>
          <a:lstStyle/>
          <a:p>
            <a:r>
              <a:rPr lang="ru-RU" dirty="0" smtClean="0"/>
              <a:t>Учебный мозговой штурм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14422"/>
            <a:ext cx="9144000" cy="5643578"/>
          </a:xfrm>
        </p:spPr>
        <p:txBody>
          <a:bodyPr/>
          <a:lstStyle/>
          <a:p>
            <a:r>
              <a:rPr lang="ru-RU" dirty="0" smtClean="0"/>
              <a:t>Технология</a:t>
            </a:r>
          </a:p>
          <a:p>
            <a:pPr marL="514350" indent="-514350" algn="l"/>
            <a:r>
              <a:rPr lang="ru-RU" sz="4400" dirty="0" smtClean="0"/>
              <a:t>До штурма: </a:t>
            </a:r>
            <a:br>
              <a:rPr lang="ru-RU" sz="4400" dirty="0" smtClean="0"/>
            </a:br>
            <a:r>
              <a:rPr lang="ru-RU" sz="4400" dirty="0" smtClean="0"/>
              <a:t>- класс разбивается на группы;</a:t>
            </a:r>
            <a:br>
              <a:rPr lang="ru-RU" sz="4400" dirty="0" smtClean="0"/>
            </a:br>
            <a:r>
              <a:rPr lang="ru-RU" sz="4400" dirty="0" smtClean="0"/>
              <a:t>- в каждой группе выбирается ведущий;</a:t>
            </a:r>
            <a:br>
              <a:rPr lang="ru-RU" sz="4400" dirty="0" smtClean="0"/>
            </a:br>
            <a:r>
              <a:rPr lang="ru-RU" sz="4400" dirty="0" smtClean="0"/>
              <a:t>- группа выбирает секретаря, чтобы фиксировать все идеи.</a:t>
            </a:r>
          </a:p>
          <a:p>
            <a:pPr marL="514350" indent="-514350" algn="l"/>
            <a:r>
              <a:rPr lang="ru-RU" sz="4400" dirty="0" smtClean="0"/>
              <a:t>     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</p:spPr>
        <p:txBody>
          <a:bodyPr>
            <a:normAutofit/>
          </a:bodyPr>
          <a:lstStyle/>
          <a:p>
            <a:pPr algn="l"/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6857999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                              </a:t>
            </a:r>
          </a:p>
          <a:p>
            <a:r>
              <a:rPr lang="ru-RU" sz="4400" smtClean="0"/>
              <a:t>                                1 </a:t>
            </a:r>
            <a:r>
              <a:rPr lang="ru-RU" sz="4400" dirty="0" smtClean="0"/>
              <a:t>этап. </a:t>
            </a:r>
            <a:br>
              <a:rPr lang="ru-RU" sz="4400" dirty="0" smtClean="0"/>
            </a:br>
            <a:r>
              <a:rPr lang="ru-RU" sz="4400" dirty="0" smtClean="0"/>
              <a:t>Создание банка идей. </a:t>
            </a:r>
          </a:p>
          <a:p>
            <a:r>
              <a:rPr lang="ru-RU" sz="4400" dirty="0" smtClean="0"/>
              <a:t> Основное правило – никакой критики.</a:t>
            </a:r>
            <a:br>
              <a:rPr lang="ru-RU" sz="4400" dirty="0" smtClean="0"/>
            </a:br>
            <a:r>
              <a:rPr lang="ru-RU" sz="4400" dirty="0" smtClean="0"/>
              <a:t>Главная цель – наработать как можно больше возможных решений. В том числе тех, которые на первый взгляд кажутся «дикими».</a:t>
            </a:r>
            <a:br>
              <a:rPr lang="ru-RU" sz="4400" dirty="0" smtClean="0"/>
            </a:b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</p:spPr>
        <p:txBody>
          <a:bodyPr>
            <a:normAutofit/>
          </a:bodyPr>
          <a:lstStyle/>
          <a:p>
            <a:pPr lvl="1"/>
            <a:r>
              <a:rPr lang="ru-RU" sz="4400" dirty="0" smtClean="0">
                <a:solidFill>
                  <a:schemeClr val="tx1"/>
                </a:solidFill>
              </a:rPr>
              <a:t>                        2этап</a:t>
            </a:r>
            <a:r>
              <a:rPr lang="ru-RU" sz="4400" dirty="0">
                <a:solidFill>
                  <a:schemeClr val="tx1"/>
                </a:solidFill>
              </a:rPr>
              <a:t>. </a:t>
            </a:r>
            <a:br>
              <a:rPr lang="ru-RU" sz="4400" dirty="0">
                <a:solidFill>
                  <a:schemeClr val="tx1"/>
                </a:solidFill>
              </a:rPr>
            </a:br>
            <a:r>
              <a:rPr lang="ru-RU" sz="4400" dirty="0">
                <a:solidFill>
                  <a:schemeClr val="tx1"/>
                </a:solidFill>
              </a:rPr>
              <a:t>Создание банка идей</a:t>
            </a:r>
            <a:r>
              <a:rPr lang="ru-RU" sz="4400" dirty="0" smtClean="0">
                <a:solidFill>
                  <a:schemeClr val="tx1"/>
                </a:solidFill>
              </a:rPr>
              <a:t>.</a:t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> </a:t>
            </a:r>
            <a:r>
              <a:rPr lang="ru-RU" sz="4400" dirty="0">
                <a:solidFill>
                  <a:schemeClr val="tx1"/>
                </a:solidFill>
              </a:rPr>
              <a:t>Основное правило – никакой критики.</a:t>
            </a:r>
            <a:br>
              <a:rPr lang="ru-RU" sz="4400" dirty="0">
                <a:solidFill>
                  <a:schemeClr val="tx1"/>
                </a:solidFill>
              </a:rPr>
            </a:br>
            <a:r>
              <a:rPr lang="ru-RU" sz="4400" dirty="0">
                <a:solidFill>
                  <a:schemeClr val="tx1"/>
                </a:solidFill>
              </a:rPr>
              <a:t>Главная цель – наработать как можно больше возможных решений. В том числе тех, которые на первый взгляд кажутся «дикими».</a:t>
            </a:r>
            <a:br>
              <a:rPr lang="ru-RU" sz="4400" dirty="0">
                <a:solidFill>
                  <a:schemeClr val="tx1"/>
                </a:solidFill>
              </a:rPr>
            </a:b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6857999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</p:spPr>
        <p:txBody>
          <a:bodyPr/>
          <a:lstStyle/>
          <a:p>
            <a:pPr algn="l"/>
            <a:r>
              <a:rPr lang="ru-RU" dirty="0" smtClean="0"/>
              <a:t>                       3 этап.</a:t>
            </a:r>
            <a:br>
              <a:rPr lang="ru-RU" dirty="0" smtClean="0"/>
            </a:br>
            <a:r>
              <a:rPr lang="ru-RU" dirty="0" smtClean="0"/>
              <a:t>Обработка результатов.</a:t>
            </a:r>
            <a:br>
              <a:rPr lang="ru-RU" dirty="0" smtClean="0"/>
            </a:br>
            <a:r>
              <a:rPr lang="ru-RU" dirty="0" smtClean="0"/>
              <a:t>Группа отбирает от 2 до 5 самых интересных решений и назначает спикера, который рассказывает о них классу.</a:t>
            </a:r>
            <a:br>
              <a:rPr lang="ru-RU" dirty="0" smtClean="0"/>
            </a:br>
            <a:r>
              <a:rPr lang="ru-RU" dirty="0" smtClean="0"/>
              <a:t>     Например.  Предложите обувь, в которой неопасно ходить в гололед. 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6857999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071545"/>
          </a:xfrm>
        </p:spPr>
        <p:txBody>
          <a:bodyPr/>
          <a:lstStyle/>
          <a:p>
            <a:r>
              <a:rPr lang="ru-RU" b="1" i="1" dirty="0" smtClean="0"/>
              <a:t>Учебный проект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000108"/>
            <a:ext cx="9144000" cy="585789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 </a:t>
            </a:r>
          </a:p>
          <a:p>
            <a:pPr algn="l"/>
            <a:r>
              <a:rPr lang="ru-RU" sz="2000" b="1" i="1" dirty="0" smtClean="0"/>
              <a:t>Проблема проекта                       «Почему?»                 </a:t>
            </a:r>
            <a:r>
              <a:rPr lang="ru-RU" sz="2000" b="1" i="1" dirty="0" smtClean="0"/>
              <a:t>  </a:t>
            </a:r>
            <a:r>
              <a:rPr lang="ru-RU" sz="2000" b="1" i="1" dirty="0" smtClean="0"/>
              <a:t>Актуальность проблемы –</a:t>
            </a:r>
            <a:endParaRPr lang="ru-RU" sz="2000" b="1" dirty="0" smtClean="0"/>
          </a:p>
          <a:p>
            <a:pPr algn="l"/>
            <a:r>
              <a:rPr lang="ru-RU" sz="2000" b="1" i="1" dirty="0" smtClean="0"/>
              <a:t>                                           (это важно для меня лично)                  мотивация        </a:t>
            </a:r>
            <a:endParaRPr lang="ru-RU" sz="2000" b="1" dirty="0" smtClean="0"/>
          </a:p>
          <a:p>
            <a:pPr algn="l"/>
            <a:r>
              <a:rPr lang="ru-RU" sz="2000" b="1" i="1" dirty="0" smtClean="0"/>
              <a:t>Цель проекта                                «Зачем?»                             </a:t>
            </a:r>
            <a:r>
              <a:rPr lang="ru-RU" sz="2000" b="1" i="1" dirty="0" err="1" smtClean="0"/>
              <a:t>Целеполагание</a:t>
            </a:r>
            <a:endParaRPr lang="ru-RU" sz="2000" b="1" dirty="0" smtClean="0"/>
          </a:p>
          <a:p>
            <a:pPr algn="l"/>
            <a:r>
              <a:rPr lang="ru-RU" sz="2000" b="1" i="1" dirty="0" smtClean="0"/>
              <a:t>                                              (мы делаем проект)                                                   </a:t>
            </a:r>
            <a:endParaRPr lang="ru-RU" sz="2000" b="1" dirty="0" smtClean="0"/>
          </a:p>
          <a:p>
            <a:pPr algn="l"/>
            <a:r>
              <a:rPr lang="ru-RU" sz="2000" b="1" i="1" dirty="0" smtClean="0"/>
              <a:t> </a:t>
            </a:r>
            <a:endParaRPr lang="ru-RU" sz="2000" b="1" dirty="0" smtClean="0"/>
          </a:p>
          <a:p>
            <a:pPr algn="l"/>
            <a:r>
              <a:rPr lang="ru-RU" sz="2000" b="1" i="1" dirty="0" smtClean="0"/>
              <a:t>Задачи проекта                              «Что?»                                Постановка задачи</a:t>
            </a:r>
            <a:endParaRPr lang="ru-RU" sz="2000" b="1" dirty="0" smtClean="0"/>
          </a:p>
          <a:p>
            <a:pPr algn="l"/>
            <a:r>
              <a:rPr lang="ru-RU" sz="2000" b="1" i="1" dirty="0" smtClean="0"/>
              <a:t>                                              (для этого мы делаем)                                                   </a:t>
            </a:r>
            <a:endParaRPr lang="ru-RU" sz="2000" b="1" dirty="0" smtClean="0"/>
          </a:p>
          <a:p>
            <a:pPr algn="l"/>
            <a:r>
              <a:rPr lang="ru-RU" sz="2000" b="1" i="1" dirty="0" smtClean="0"/>
              <a:t> </a:t>
            </a:r>
            <a:endParaRPr lang="ru-RU" sz="2000" b="1" dirty="0" smtClean="0"/>
          </a:p>
          <a:p>
            <a:pPr algn="l"/>
            <a:r>
              <a:rPr lang="ru-RU" sz="2000" b="1" i="1" dirty="0" smtClean="0"/>
              <a:t>Методы и способы                          «Как?»                       </a:t>
            </a:r>
            <a:r>
              <a:rPr lang="ru-RU" sz="2000" b="1" i="1" dirty="0" smtClean="0"/>
              <a:t>Выбор </a:t>
            </a:r>
            <a:r>
              <a:rPr lang="ru-RU" sz="2000" b="1" i="1" dirty="0" smtClean="0"/>
              <a:t>способов и методов, </a:t>
            </a:r>
            <a:endParaRPr lang="ru-RU" sz="2000" b="1" dirty="0" smtClean="0"/>
          </a:p>
          <a:p>
            <a:pPr algn="l"/>
            <a:r>
              <a:rPr lang="ru-RU" sz="2000" b="1" i="1" dirty="0" smtClean="0"/>
              <a:t>                                                (мы это можем делать)                     планирование</a:t>
            </a:r>
            <a:endParaRPr lang="ru-RU" sz="2000" b="1" dirty="0" smtClean="0"/>
          </a:p>
          <a:p>
            <a:pPr algn="l"/>
            <a:r>
              <a:rPr lang="ru-RU" sz="2000" b="1" i="1" dirty="0" smtClean="0"/>
              <a:t>Результат                            </a:t>
            </a:r>
            <a:r>
              <a:rPr lang="ru-RU" sz="2000" b="1" i="1" dirty="0" smtClean="0"/>
              <a:t> </a:t>
            </a:r>
            <a:r>
              <a:rPr lang="ru-RU" sz="2000" b="1" i="1" dirty="0" smtClean="0"/>
              <a:t>«Что получится?»      </a:t>
            </a:r>
            <a:r>
              <a:rPr lang="ru-RU" sz="2000" b="1" i="1" dirty="0" smtClean="0"/>
              <a:t>          </a:t>
            </a:r>
            <a:r>
              <a:rPr lang="ru-RU" sz="2000" b="1" i="1" dirty="0" smtClean="0"/>
              <a:t>Ожидаемый результат</a:t>
            </a:r>
            <a:endParaRPr lang="ru-RU" sz="2000" b="1" dirty="0" smtClean="0"/>
          </a:p>
          <a:p>
            <a:pPr algn="r"/>
            <a:r>
              <a:rPr lang="ru-RU" sz="2000" b="1" i="1" dirty="0" smtClean="0"/>
              <a:t>                                                 (как решение проблемы)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142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43050"/>
            <a:ext cx="9144000" cy="521495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0" y="21429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428735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Этапы постановки и решения проблемы</a:t>
            </a:r>
            <a:r>
              <a:rPr lang="ru-RU" sz="4000" dirty="0" smtClean="0"/>
              <a:t> 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71612"/>
            <a:ext cx="9144000" cy="5286388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0" y="1714488"/>
          <a:ext cx="9144000" cy="5143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8"/>
            <a:ext cx="9144000" cy="5214974"/>
          </a:xfrm>
        </p:spPr>
        <p:txBody>
          <a:bodyPr>
            <a:noAutofit/>
          </a:bodyPr>
          <a:lstStyle/>
          <a:p>
            <a:pPr algn="l"/>
            <a:r>
              <a:rPr lang="ru-RU" sz="3600" i="1" dirty="0" smtClean="0"/>
              <a:t>Этап первый.</a:t>
            </a: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Постановка задания, вызывающего проблемную ситуацию. Учитель ставит учебную задачу и создает учебную проблемную ситуацию. Определяет соответствие проблемного задания интеллектуальным возможностям учащихся. Ученики выявляют противоречие или ранее неизвестное в предложенном задании. 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072074"/>
            <a:ext cx="9144000" cy="1357322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Под кустом притаился зверек. У него уши, хвост. Тело покрыто шерстью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l"/>
            <a:r>
              <a:rPr lang="ru-RU" sz="3600" i="1" dirty="0" smtClean="0"/>
              <a:t>Этап второй.</a:t>
            </a:r>
            <a:br>
              <a:rPr lang="ru-RU" sz="3600" i="1" dirty="0" smtClean="0"/>
            </a:br>
            <a:r>
              <a:rPr lang="ru-RU" sz="3600" dirty="0" smtClean="0"/>
              <a:t> Анализ проблемной ситуации. Учитель организует работу по актуализации знаний, определению области знания и незнания учащихся, подводит к формулировке проблемы. Ученики высказывают различные мнения по обнаруженному противоречию, выявляют область недостающего знания, формулируют выявленную проблему, определяют потребность в новом знании, способе действия.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857999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 algn="l"/>
            <a:r>
              <a:rPr lang="ru-RU" sz="4800" i="1" dirty="0" smtClean="0"/>
              <a:t>Этап третий.</a:t>
            </a:r>
            <a:br>
              <a:rPr lang="ru-RU" sz="4800" i="1" dirty="0" smtClean="0"/>
            </a:br>
            <a:r>
              <a:rPr lang="ru-RU" sz="4800" dirty="0" smtClean="0"/>
              <a:t> Поиск решения проблемы. Учитель организует поисковую, исследовательскую деятельность учащихся. Ученики осуществляют отбор гипотез, выбирают метод решения проблемы. </a:t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858000"/>
            <a:ext cx="9144000" cy="285776"/>
          </a:xfrm>
        </p:spPr>
        <p:txBody>
          <a:bodyPr>
            <a:noAutofit/>
          </a:bodyPr>
          <a:lstStyle/>
          <a:p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929198"/>
          </a:xfrm>
        </p:spPr>
        <p:txBody>
          <a:bodyPr>
            <a:noAutofit/>
          </a:bodyPr>
          <a:lstStyle/>
          <a:p>
            <a:pPr algn="l"/>
            <a:r>
              <a:rPr lang="ru-RU" sz="3200" i="1" dirty="0" smtClean="0"/>
              <a:t>Этап четвертый.</a:t>
            </a:r>
            <a:br>
              <a:rPr lang="ru-RU" sz="3200" i="1" dirty="0" smtClean="0"/>
            </a:br>
            <a:r>
              <a:rPr lang="ru-RU" sz="3200" dirty="0" smtClean="0"/>
              <a:t> Решение проблемы. Учитель координирует работу учащихся, стимулирует их деятельность. Дети осуществляют решение проблемы с помощью выбранного метода, фиксируют алгоритм решения проблемы в принятой форме (буквенной, графической). На этом этапе недостающие знания дети восполняют с помощью учебника. 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000636"/>
            <a:ext cx="9144000" cy="185736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Под кустом притаился маленький зверек. У него длинные уши, короткий хвост. Тело покрыто мягкой серой или белой шерстью.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 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358346" cy="5143511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200" i="1" dirty="0" smtClean="0"/>
              <a:t>Этап пятый. </a:t>
            </a:r>
            <a:br>
              <a:rPr lang="ru-RU" sz="3200" i="1" dirty="0" smtClean="0"/>
            </a:br>
            <a:r>
              <a:rPr lang="ru-RU" sz="3200" dirty="0" smtClean="0"/>
              <a:t>Первичное усвоение новых знаний, способов учебных действий. Учитель подбирает соответствующие задания по усвоению новых знаний, способов учебных действий; осуществляет действия контроля и оценки. Учащиеся выполняют задания, направленные на усвоение новых знаний, способов действия, осуществляют самоконтроль, самооценку. </a:t>
            </a:r>
            <a:br>
              <a:rPr lang="ru-RU" sz="3200" dirty="0" smtClean="0"/>
            </a:br>
            <a:r>
              <a:rPr lang="ru-RU" sz="3200" dirty="0" smtClean="0"/>
              <a:t>Какие бы слова вы вставили в предложения, если бы речь шла о лисе? Запишите предложения. 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357826"/>
            <a:ext cx="9144000" cy="150017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Под кустом притаился зверек. У него уши, хвост. Тело покрыто шерстью.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/>
              <a:t>  Приемы  создания проблемных ситуаций. </a:t>
            </a:r>
            <a:br>
              <a:rPr lang="ru-RU" sz="2800" b="1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800" dirty="0" smtClean="0">
                <a:sym typeface="Wingdings"/>
              </a:rPr>
              <a:t></a:t>
            </a:r>
            <a:r>
              <a:rPr lang="ru-RU" sz="2800" dirty="0" smtClean="0"/>
              <a:t> Подвести школьников к противоречию и предложить им самим найти способ его разрешения;</a:t>
            </a:r>
            <a:br>
              <a:rPr lang="ru-RU" sz="2800" dirty="0" smtClean="0"/>
            </a:br>
            <a:r>
              <a:rPr lang="ru-RU" sz="2800" dirty="0" smtClean="0">
                <a:sym typeface="Wingdings"/>
              </a:rPr>
              <a:t></a:t>
            </a:r>
            <a:r>
              <a:rPr lang="ru-RU" sz="2800" dirty="0" smtClean="0"/>
              <a:t>  Изложить различные точки зрения на один и тот же вопрос;</a:t>
            </a:r>
            <a:br>
              <a:rPr lang="ru-RU" sz="2800" dirty="0" smtClean="0"/>
            </a:br>
            <a:r>
              <a:rPr lang="ru-RU" sz="2800" dirty="0" smtClean="0">
                <a:sym typeface="Wingdings"/>
              </a:rPr>
              <a:t></a:t>
            </a:r>
            <a:r>
              <a:rPr lang="ru-RU" sz="2800" dirty="0" smtClean="0"/>
              <a:t>  Предложить  классу   рассмотреть явление с различных позиций;</a:t>
            </a:r>
            <a:br>
              <a:rPr lang="ru-RU" sz="2800" dirty="0" smtClean="0"/>
            </a:br>
            <a:r>
              <a:rPr lang="ru-RU" sz="2800" dirty="0" smtClean="0">
                <a:sym typeface="Wingdings"/>
              </a:rPr>
              <a:t></a:t>
            </a:r>
            <a:r>
              <a:rPr lang="ru-RU" sz="2800" dirty="0" smtClean="0"/>
              <a:t>  Побуждать учащихся делать сравнения, обобщения, выводы </a:t>
            </a:r>
            <a:br>
              <a:rPr lang="ru-RU" sz="2800" dirty="0" smtClean="0"/>
            </a:br>
            <a:r>
              <a:rPr lang="ru-RU" sz="2800" dirty="0" smtClean="0"/>
              <a:t>    из ситуации, сопоставлять факты.</a:t>
            </a:r>
            <a:br>
              <a:rPr lang="ru-RU" sz="2800" dirty="0" smtClean="0"/>
            </a:br>
            <a:r>
              <a:rPr lang="ru-RU" sz="2800" dirty="0" smtClean="0">
                <a:sym typeface="Wingdings"/>
              </a:rPr>
              <a:t></a:t>
            </a:r>
            <a:r>
              <a:rPr lang="ru-RU" sz="2800" dirty="0" smtClean="0"/>
              <a:t>  Ставить  вопросы на обобщение, обоснование, </a:t>
            </a:r>
            <a:br>
              <a:rPr lang="ru-RU" sz="2800" dirty="0" smtClean="0"/>
            </a:br>
            <a:r>
              <a:rPr lang="ru-RU" sz="2800" dirty="0" smtClean="0"/>
              <a:t>    логику, рассуждения.</a:t>
            </a:r>
            <a:br>
              <a:rPr lang="ru-RU" sz="2800" dirty="0" smtClean="0"/>
            </a:br>
            <a:r>
              <a:rPr lang="ru-RU" sz="2800" dirty="0" smtClean="0">
                <a:sym typeface="Wingdings"/>
              </a:rPr>
              <a:t></a:t>
            </a:r>
            <a:r>
              <a:rPr lang="ru-RU" sz="2800" dirty="0" smtClean="0"/>
              <a:t> Ставить проблемные задачи (например: с недостающими, избыточными  или противоречивыми данными, с заведомо допущенными ошибками).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6857999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216</Words>
  <PresentationFormat>Экран (4:3)</PresentationFormat>
  <Paragraphs>53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ИСПОЛЬЗОВАНИЕ  ЭЛЕМЕНТОВ  ТЕХНОЛОГИЙ ПРОБЛЕМНОГО ОБУЧЕНИЯ И ПРОЕКТНОЙ ДЕЯТЕЛЬНОСТИ В НАЧАЛЬНОЙ ШКОЛЕ</vt:lpstr>
      <vt:lpstr>Слайд 2</vt:lpstr>
      <vt:lpstr> Этапы постановки и решения проблемы  </vt:lpstr>
      <vt:lpstr>Этап первый.  Постановка задания, вызывающего проблемную ситуацию. Учитель ставит учебную задачу и создает учебную проблемную ситуацию. Определяет соответствие проблемного задания интеллектуальным возможностям учащихся. Ученики выявляют противоречие или ранее неизвестное в предложенном задании.  </vt:lpstr>
      <vt:lpstr>Этап второй.  Анализ проблемной ситуации. Учитель организует работу по актуализации знаний, определению области знания и незнания учащихся, подводит к формулировке проблемы. Ученики высказывают различные мнения по обнаруженному противоречию, выявляют область недостающего знания, формулируют выявленную проблему, определяют потребность в новом знании, способе действия.  </vt:lpstr>
      <vt:lpstr>Этап третий.  Поиск решения проблемы. Учитель организует поисковую, исследовательскую деятельность учащихся. Ученики осуществляют отбор гипотез, выбирают метод решения проблемы.  </vt:lpstr>
      <vt:lpstr>Этап четвертый.  Решение проблемы. Учитель координирует работу учащихся, стимулирует их деятельность. Дети осуществляют решение проблемы с помощью выбранного метода, фиксируют алгоритм решения проблемы в принятой форме (буквенной, графической). На этом этапе недостающие знания дети восполняют с помощью учебника.  </vt:lpstr>
      <vt:lpstr> Этап пятый.  Первичное усвоение новых знаний, способов учебных действий. Учитель подбирает соответствующие задания по усвоению новых знаний, способов учебных действий; осуществляет действия контроля и оценки. Учащиеся выполняют задания, направленные на усвоение новых знаний, способов действия, осуществляют самоконтроль, самооценку.  Какие бы слова вы вставили в предложения, если бы речь шла о лисе? Запишите предложения.  </vt:lpstr>
      <vt:lpstr>  Приемы  создания проблемных ситуаций.    Подвести школьников к противоречию и предложить им самим найти способ его разрешения;   Изложить различные точки зрения на один и тот же вопрос;   Предложить  классу   рассмотреть явление с различных позиций;   Побуждать учащихся делать сравнения, обобщения, выводы      из ситуации, сопоставлять факты.   Ставить  вопросы на обобщение, обоснование,      логику, рассуждения.  Ставить проблемные задачи (например: с недостающими, избыточными  или противоречивыми данными, с заведомо допущенными ошибками). </vt:lpstr>
      <vt:lpstr>Учебный мозговой штурм</vt:lpstr>
      <vt:lpstr> </vt:lpstr>
      <vt:lpstr>                        2этап.  Создание банка идей.  Основное правило – никакой критики. Главная цель – наработать как можно больше возможных решений. В том числе тех, которые на первый взгляд кажутся «дикими». </vt:lpstr>
      <vt:lpstr>                       3 этап. Обработка результатов. Группа отбирает от 2 до 5 самых интересных решений и назначает спикера, который рассказывает о них классу.      Например.  Предложите обувь, в которой неопасно ходить в гололед.    </vt:lpstr>
      <vt:lpstr>Учебный проект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31</cp:revision>
  <dcterms:modified xsi:type="dcterms:W3CDTF">2011-03-17T21:12:49Z</dcterms:modified>
</cp:coreProperties>
</file>