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AB18E-C8AD-4CEA-86F2-8BDCBBA6E1CE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1F811-85F6-4E8B-8616-56CF3F3EE8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9AFC29-3C3D-44B0-8C5A-BEA0259C8B9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04FE33-2AD1-4477-BC37-491443C87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none" dirty="0" smtClean="0"/>
              <a:t>Речевая ситуация. Кому – кто. </a:t>
            </a:r>
            <a:br>
              <a:rPr lang="ru-RU" cap="none" dirty="0" smtClean="0"/>
            </a:br>
            <a:r>
              <a:rPr lang="ru-RU" cap="none" dirty="0" smtClean="0"/>
              <a:t>Речевые роли.</a:t>
            </a:r>
            <a:endParaRPr lang="ru-RU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4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001-001-Vorona-i-lisits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188640"/>
            <a:ext cx="4572000" cy="4968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cap="none" dirty="0" smtClean="0"/>
              <a:t>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Хорошим ли ритором была Лисица? Почему?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95328" y="764704"/>
            <a:ext cx="6048672" cy="48006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Лисица видит сыр, - Лисицу сыр пленил.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Плутовка к дереву на цыпочках подходит;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Вертит хвостом, с вороны глаз не сводит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 говорит так сладко, чуть дыша: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«Голубушка, как хороша!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Ну что за шейка, что за глазки!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Рассказывать, так, право, сказки!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Какие пёрышки! Какой носок!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И, верно, ангельский быть должен голосок!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Спой, светик, не стыдись! Что, ежели, сестрица,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 красоте такой и петь ты мастерица,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Ведь ты б у нас была царь-птица!»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1512168" cy="447797"/>
          </a:xfr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  <a:endParaRPr lang="ru-RU" sz="2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964488" cy="43204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Расскажите по данной схеме об общении Лисицы и Вороны.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420888"/>
            <a:ext cx="1512168" cy="4477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284984"/>
            <a:ext cx="1512168" cy="4477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Кому?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149080"/>
            <a:ext cx="1512168" cy="4477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Почему?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5013176"/>
            <a:ext cx="1512168" cy="4477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Зачем?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868144" y="3140968"/>
            <a:ext cx="2376264" cy="93610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говорит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2" idx="3"/>
          </p:cNvCxnSpPr>
          <p:nvPr/>
        </p:nvCxnSpPr>
        <p:spPr>
          <a:xfrm>
            <a:off x="2051720" y="1780691"/>
            <a:ext cx="3744416" cy="1496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051720" y="2636912"/>
            <a:ext cx="3744416" cy="7763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051720" y="3501008"/>
            <a:ext cx="3744416" cy="641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051720" y="3717032"/>
            <a:ext cx="3744416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051720" y="3933056"/>
            <a:ext cx="3744416" cy="12961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4320480" cy="2088232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sz="24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семье</a:t>
            </a:r>
            <a:r>
              <a:rPr lang="ru-RU" sz="24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Маме, папе – </a:t>
            </a:r>
            <a:r>
              <a:rPr lang="ru-RU" sz="2400" u="sng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сын или дочка</a:t>
            </a:r>
            <a:br>
              <a:rPr lang="ru-RU" sz="2400" u="sng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cap="none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(зачеркни ненужное)</a:t>
            </a:r>
            <a:br>
              <a:rPr lang="ru-RU" sz="2400" cap="none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Бабушке, дедушке _____________</a:t>
            </a:r>
            <a:b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Сестре, брату _________________</a:t>
            </a:r>
            <a:b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Дяде, тёте ____________________</a:t>
            </a:r>
            <a:endParaRPr lang="ru-RU" sz="2400" u="sng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4664"/>
            <a:ext cx="4176464" cy="4320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-  кто?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836712"/>
            <a:ext cx="4248472" cy="20882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anchor="t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школе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Учительнице _________________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Ребятам _____________________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____________________________________________________</a:t>
            </a:r>
            <a:endParaRPr kumimoji="0" lang="ru-RU" sz="24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3356992"/>
            <a:ext cx="5976664" cy="23762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общественных местах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автобусе, поезде _______________________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магазине  _____________________________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парикмахерской _______________________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больнице 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В кино, в театре _________________________</a:t>
            </a:r>
            <a:endParaRPr kumimoji="0" lang="ru-RU" sz="24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44208" y="3356992"/>
            <a:ext cx="2448272" cy="230425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справок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племя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нн</a:t>
            </a: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ик,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племя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нн</a:t>
            </a: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ица,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кли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нт,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па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сс</a:t>
            </a:r>
            <a:r>
              <a:rPr lang="ru-RU" sz="2400" dirty="0" smtClean="0"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ажир.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 smtClean="0"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58200" cy="2448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Не бросай слов на ветер.</a:t>
            </a:r>
            <a:b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Сильнее слова ничего нет.</a:t>
            </a:r>
            <a:b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Меньше говори, да больше делай.</a:t>
            </a:r>
            <a:b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Сперва подумай, потом скажи.</a:t>
            </a:r>
            <a:b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Коротко, да ясно.</a:t>
            </a:r>
            <a:endParaRPr lang="ru-RU" sz="3200" b="1" i="1" cap="none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458200" cy="914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Какие пословицы подойдут в качестве заголовка? Запиши в тетради.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Картинки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</TotalTime>
  <Words>252</Words>
  <Application>Microsoft Office PowerPoint</Application>
  <PresentationFormat>Экран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Речевая ситуация. Кому – кто.  Речевые роли.</vt:lpstr>
      <vt:lpstr> Хорошим ли ритором была Лисица? Почему?</vt:lpstr>
      <vt:lpstr>Кто?</vt:lpstr>
      <vt:lpstr>                       В семье Маме, папе – сын или дочка                   (зачеркни ненужное) Бабушке, дедушке _____________ Сестре, брату _________________ Дяде, тёте ____________________</vt:lpstr>
      <vt:lpstr>Не бросай слов на ветер. Сильнее слова ничего нет. Меньше говори, да больше делай. Сперва подумай, потом скажи. Коротко, да ясно.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ситу</dc:title>
  <dc:creator>User</dc:creator>
  <cp:lastModifiedBy>User</cp:lastModifiedBy>
  <cp:revision>21</cp:revision>
  <dcterms:created xsi:type="dcterms:W3CDTF">2012-09-29T20:05:05Z</dcterms:created>
  <dcterms:modified xsi:type="dcterms:W3CDTF">2013-08-12T18:54:08Z</dcterms:modified>
</cp:coreProperties>
</file>