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8" r:id="rId2"/>
    <p:sldId id="261" r:id="rId3"/>
    <p:sldId id="262" r:id="rId4"/>
    <p:sldId id="264" r:id="rId5"/>
    <p:sldId id="266" r:id="rId6"/>
    <p:sldId id="267" r:id="rId7"/>
    <p:sldId id="269" r:id="rId8"/>
    <p:sldId id="27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A20000"/>
    <a:srgbClr val="FF4343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3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at21.privet.ru/lr/0c25110228d9fe4464150107aad9cea4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39952" y="1556792"/>
            <a:ext cx="4392488" cy="223224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«Осенины»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в нашем классе</a:t>
            </a:r>
            <a:endParaRPr kumimoji="0" lang="ru-RU" sz="54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4752528" cy="2088232"/>
          </a:xfrm>
          <a:prstGeom prst="roundRect">
            <a:avLst>
              <a:gd name="adj" fmla="val 1782"/>
            </a:avLst>
          </a:prstGeom>
          <a:ln>
            <a:solidFill>
              <a:srgbClr val="BC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 2088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«Грайвороново»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Москва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класс «А»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Учитель: Кузина Е. Б.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484784"/>
            <a:ext cx="6788944" cy="4752528"/>
          </a:xfrm>
        </p:spPr>
      </p:pic>
    </p:spTree>
    <p:extLst>
      <p:ext uri="{BB962C8B-B14F-4D97-AF65-F5344CB8AC3E}">
        <p14:creationId xmlns:p14="http://schemas.microsoft.com/office/powerpoint/2010/main" val="22569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16832"/>
            <a:ext cx="432048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16832"/>
            <a:ext cx="424847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17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88840"/>
            <a:ext cx="3826768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9877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87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42484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28800"/>
            <a:ext cx="42484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63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8"/>
            <a:ext cx="410445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38829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23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4176464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628800"/>
            <a:ext cx="424847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39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Поделки из природного материала выполнили: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Соловьев Ярослав</a:t>
            </a:r>
          </a:p>
          <a:p>
            <a:pPr marL="514350" indent="-514350">
              <a:buAutoNum type="arabicParenR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Гебекова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Гёзель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Куликов Владимир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Щербакова Кристина</a:t>
            </a:r>
          </a:p>
          <a:p>
            <a:pPr marL="514350" indent="-514350">
              <a:buAutoNum type="arabicParenR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Требухин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Виктор</a:t>
            </a:r>
          </a:p>
          <a:p>
            <a:pPr marL="514350" indent="-514350">
              <a:buAutoNum type="arabicParenR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Кривоцюк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Илья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2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 smtClean="0">
                <a:latin typeface="Times New Roman" pitchFamily="18" charset="0"/>
                <a:cs typeface="Arial" pitchFamily="34" charset="0"/>
              </a:rPr>
              <a:t>Автор шаблона презентации: </a:t>
            </a:r>
            <a:endParaRPr lang="en-US" sz="3600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latin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i="1" dirty="0" err="1"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sz="3600" b="1" i="1" dirty="0">
                <a:latin typeface="Times New Roman" pitchFamily="18" charset="0"/>
                <a:cs typeface="Arial" pitchFamily="34" charset="0"/>
              </a:rPr>
              <a:t> Елена Алексеевна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i="1" dirty="0"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i="1" dirty="0"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i="1" dirty="0"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b="1" i="1" dirty="0">
              <a:latin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i="1" dirty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i="1" dirty="0">
                <a:latin typeface="Times New Roman" pitchFamily="18" charset="0"/>
                <a:cs typeface="Arial" pitchFamily="34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Интернет – ресурсы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C00000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dirty="0">
                <a:hlinkClick r:id="rId3"/>
              </a:rPr>
              <a:t>http://stat21.privet.ru/lr/0c25110228d9fe4464150107aad9cea4</a:t>
            </a:r>
            <a:r>
              <a:rPr lang="ru-RU" dirty="0"/>
              <a:t>  </a:t>
            </a:r>
          </a:p>
          <a:p>
            <a:pPr algn="ctr"/>
            <a:r>
              <a:rPr lang="ru-RU" sz="3600" i="1" dirty="0"/>
              <a:t>угловая виньетка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0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Илья</cp:lastModifiedBy>
  <cp:revision>16</cp:revision>
  <dcterms:created xsi:type="dcterms:W3CDTF">2013-08-23T19:01:23Z</dcterms:created>
  <dcterms:modified xsi:type="dcterms:W3CDTF">2013-11-30T23:54:35Z</dcterms:modified>
</cp:coreProperties>
</file>