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8BF5-C372-4C40-AE96-DC6EC2BCFB48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47F9-AE91-4047-9FAA-E420D8D088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3ECE0-24C1-446B-A12B-8FD99965D6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E5A2-871F-4A70-9F95-2CC6D38EB0BA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E3E1BD-7437-49B0-BE56-88690D909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53411"/>
            <a:ext cx="8587680" cy="1222375"/>
          </a:xfrm>
        </p:spPr>
        <p:txBody>
          <a:bodyPr/>
          <a:lstStyle/>
          <a:p>
            <a:r>
              <a:rPr lang="ru-RU" cap="none" dirty="0" smtClean="0"/>
              <a:t>Как мы говорим. Громкость.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№ 7</a:t>
            </a:r>
            <a:endParaRPr lang="ru-RU" dirty="0"/>
          </a:p>
        </p:txBody>
      </p:sp>
      <p:pic>
        <p:nvPicPr>
          <p:cNvPr id="1026" name="Picture 2" descr="C:\Users\User\Desktop\1009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312368" cy="4441584"/>
          </a:xfrm>
          <a:prstGeom prst="rect">
            <a:avLst/>
          </a:prstGeom>
          <a:noFill/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580112" y="5877272"/>
            <a:ext cx="3397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Астафьева Ольга Валерьевна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классов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15 г. Владимира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6840760" cy="1872208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</a:rPr>
              <a:t>тише                          громче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 чем обычно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4582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Расскажи о ситуациях, в которых ты говоришь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31840" y="3140968"/>
            <a:ext cx="792088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788024" y="3140968"/>
            <a:ext cx="100811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94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048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7704856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751655H.gif"/>
          <p:cNvPicPr>
            <a:picLocks noChangeAspect="1" noChangeArrowheads="1" noCrop="1"/>
          </p:cNvPicPr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0" y="0"/>
            <a:ext cx="9144000" cy="69173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4248472" cy="4536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Дождик, дождик, не дожди,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дожди ты, подожди!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Выйди, выйди, солнышко,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Золотое донышко!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 радугу-дугу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Полюбуюсь побегу.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Семицветную, цветную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лугу постерегу.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(Е. Благинина)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260648"/>
            <a:ext cx="4248472" cy="511256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Олешина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кричалка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Лейся,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Лейся,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Дождик,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Дождик!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хочу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Расти,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расти!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сахар!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коржик!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боюсь 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Сырости!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(В. Левин)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15617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91672" y="26064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мышке удалось перехитрить кошку?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и как ей помог?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1675656"/>
          </a:xfrm>
        </p:spPr>
        <p:txBody>
          <a:bodyPr>
            <a:normAutofit/>
          </a:bodyPr>
          <a:lstStyle/>
          <a:p>
            <a:r>
              <a:rPr lang="ru-RU" i="1" cap="none" dirty="0" smtClean="0"/>
              <a:t>Что нового мы сегодня узнали?</a:t>
            </a:r>
            <a:br>
              <a:rPr lang="ru-RU" i="1" cap="none" dirty="0" smtClean="0"/>
            </a:br>
            <a:r>
              <a:rPr lang="ru-RU" i="1" cap="none" dirty="0" smtClean="0"/>
              <a:t>Что повторили?</a:t>
            </a:r>
            <a:endParaRPr lang="ru-RU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71703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62736" cy="504056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892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Тексты, задания и иллюстрации из учебника для 2-го класса «Детская риторика в рассказах и рисунках»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Задания из методических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рекомендацийдля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по курсу «Риторика» для 2 –го класса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Разработки уроков с сайта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www.school2100.ru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 с </a:t>
            </a: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177</Words>
  <Application>Microsoft Office PowerPoint</Application>
  <PresentationFormat>Экран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Как мы говорим. Громкость.</vt:lpstr>
      <vt:lpstr>тише                          громче    чем обычно</vt:lpstr>
      <vt:lpstr>Слайд 3</vt:lpstr>
      <vt:lpstr>Слайд 4</vt:lpstr>
      <vt:lpstr>Слайд 5</vt:lpstr>
      <vt:lpstr>Слайд 6</vt:lpstr>
      <vt:lpstr>Что нового мы сегодня узнали? Что повторили?</vt:lpstr>
      <vt:lpstr>Список используемых источников:    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говорим. Громкость.</dc:title>
  <dc:creator>User</dc:creator>
  <cp:lastModifiedBy>User</cp:lastModifiedBy>
  <cp:revision>9</cp:revision>
  <dcterms:created xsi:type="dcterms:W3CDTF">2012-10-20T20:49:32Z</dcterms:created>
  <dcterms:modified xsi:type="dcterms:W3CDTF">2013-08-12T18:58:15Z</dcterms:modified>
</cp:coreProperties>
</file>