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8" r:id="rId4"/>
    <p:sldId id="261" r:id="rId5"/>
    <p:sldId id="260" r:id="rId6"/>
    <p:sldId id="259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2;&#1086;&#1080;%20&#1076;&#1086;&#1082;&#1091;&#1084;&#1077;&#1085;&#1090;&#1099;\&#1047;&#1072;&#1075;&#1088;&#1091;&#1079;&#1082;&#1080;\&#1041;&#1086;&#1083;&#1100;&#1096;&#1086;&#1081;%20&#1076;&#1077;&#1090;&#1089;&#1082;&#1080;&#1081;%20&#1093;&#1086;&#1088;%20-%20&#1052;&#1080;&#1093;&#1072;&#1080;&#1083;%20&#1043;&#1083;&#1080;&#1085;&#1082;&#1072;%20&#1055;&#1086;&#1087;&#1091;&#1090;&#1085;&#1072;&#1103;%20&#1087;&#1077;&#1089;&#1085;&#1103;%20%20(audiopoisk.com)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08976" cy="24313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окружающего мира </a:t>
            </a:r>
            <a:br>
              <a:rPr lang="ru-RU" dirty="0" smtClean="0"/>
            </a:br>
            <a:r>
              <a:rPr lang="ru-RU" dirty="0" smtClean="0"/>
              <a:t>1 класс</a:t>
            </a:r>
            <a:br>
              <a:rPr lang="ru-RU" dirty="0" smtClean="0"/>
            </a:br>
            <a:r>
              <a:rPr lang="ru-RU" dirty="0" smtClean="0"/>
              <a:t>Зачем нужны поезда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Боровская</a:t>
            </a:r>
            <a:r>
              <a:rPr lang="ru-RU" dirty="0" smtClean="0"/>
              <a:t> Н.И.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Сургут ХМАО - Югра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61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Зачем нужны поезда?</a:t>
            </a:r>
            <a:endParaRPr lang="ru-RU" sz="4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2209800" cy="162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200400"/>
            <a:ext cx="3048000" cy="168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81200"/>
            <a:ext cx="2647950" cy="197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1295400"/>
            <a:ext cx="2615119" cy="163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800600"/>
            <a:ext cx="260287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 b="16992"/>
          <a:stretch>
            <a:fillRect/>
          </a:stretch>
        </p:blipFill>
        <p:spPr bwMode="auto">
          <a:xfrm>
            <a:off x="3200400" y="5029200"/>
            <a:ext cx="2514600" cy="148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Первый Российский поезд братьев Черепановых </a:t>
            </a:r>
            <a:endParaRPr lang="ru-RU" dirty="0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9636" y="1600200"/>
            <a:ext cx="29775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208975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343400"/>
            <a:ext cx="320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bright="10000" contrast="40000"/>
          </a:blip>
          <a:srcRect/>
          <a:stretch>
            <a:fillRect/>
          </a:stretch>
        </p:blipFill>
        <p:spPr bwMode="auto">
          <a:xfrm>
            <a:off x="2209800" y="228600"/>
            <a:ext cx="6615346" cy="538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4038600"/>
            <a:ext cx="1828800" cy="258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4648200"/>
            <a:ext cx="29527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8600"/>
            <a:ext cx="2514600" cy="311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Большой детский хор - Михаил Глинка Попутная песня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2286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8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7827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Такие поезда работали на железных дорогах вплоть до 50-х годов 20 столетия.</a:t>
            </a:r>
            <a:endParaRPr lang="ru-RU" sz="3600" dirty="0"/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81200"/>
            <a:ext cx="3657600" cy="273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200400"/>
            <a:ext cx="3733800" cy="281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9144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Поезд Победы 1945 года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38600" y="1905000"/>
            <a:ext cx="4572000" cy="14548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Самым знаменитым поездом в истории России стал поезд, который привёз солдат победителей из Германии в июне 1945 года в Москву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5029200" y="3733800"/>
            <a:ext cx="362138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81000" y="1676400"/>
            <a:ext cx="294587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2514600" y="3733800"/>
            <a:ext cx="189179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04800"/>
            <a:ext cx="2215642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524000"/>
            <a:ext cx="3381375" cy="2547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524000"/>
            <a:ext cx="3429000" cy="258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3810000"/>
            <a:ext cx="3581400" cy="269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4343400"/>
            <a:ext cx="3086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819400"/>
            <a:ext cx="3181350" cy="237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447800"/>
            <a:ext cx="2847975" cy="161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934200" cy="16764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Назовите, какую работу выполняет каждый из этих поездов?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86200" y="2286000"/>
            <a:ext cx="5029200" cy="304800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В отличие от автомобилей поезда движутся по железной дороге. 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Они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перевозят грузы,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перевозят пассажиров,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укладывают рельсы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057400"/>
            <a:ext cx="3048000" cy="168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3429000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77000" y="1981200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267200"/>
            <a:ext cx="3244702" cy="186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09600" y="4267200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57600" y="6273225"/>
            <a:ext cx="444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prstClr val="white"/>
                </a:solidFill>
              </a:rPr>
              <a:t>4</a:t>
            </a:r>
            <a:endParaRPr lang="ru-RU" sz="3200" b="1" dirty="0">
              <a:solidFill>
                <a:prstClr val="white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5232400"/>
            <a:ext cx="3048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8305800" y="3124200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Сравните поезда.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Где старинный поезд и где поезд будущего?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447800"/>
            <a:ext cx="454602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05200"/>
            <a:ext cx="3733800" cy="281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97</Words>
  <Application>Microsoft Office PowerPoint</Application>
  <PresentationFormat>Экран (4:3)</PresentationFormat>
  <Paragraphs>21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Урок окружающего мира  1 класс Зачем нужны поезда</vt:lpstr>
      <vt:lpstr>Зачем нужны поезда?</vt:lpstr>
      <vt:lpstr>Первый Российский поезд братьев Черепановых </vt:lpstr>
      <vt:lpstr>Презентация PowerPoint</vt:lpstr>
      <vt:lpstr>Такие поезда работали на железных дорогах вплоть до 50-х годов 20 столетия.</vt:lpstr>
      <vt:lpstr>Поезд Победы 1945 года</vt:lpstr>
      <vt:lpstr>Презентация PowerPoint</vt:lpstr>
      <vt:lpstr>Назовите, какую работу выполняет каждый из этих поездов?</vt:lpstr>
      <vt:lpstr>Сравните поезда.  Где старинный поезд и где поезд будущего?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HOPE</cp:lastModifiedBy>
  <cp:revision>20</cp:revision>
  <dcterms:modified xsi:type="dcterms:W3CDTF">2014-11-03T17:59:40Z</dcterms:modified>
</cp:coreProperties>
</file>