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2" r:id="rId3"/>
    <p:sldId id="303" r:id="rId4"/>
    <p:sldId id="287" r:id="rId5"/>
    <p:sldId id="261" r:id="rId6"/>
    <p:sldId id="262" r:id="rId7"/>
    <p:sldId id="264" r:id="rId8"/>
    <p:sldId id="290" r:id="rId9"/>
    <p:sldId id="31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00FF00"/>
    <a:srgbClr val="B30D93"/>
    <a:srgbClr val="BC0457"/>
    <a:srgbClr val="A204BC"/>
    <a:srgbClr val="99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FB95E-0837-4CAE-8E63-644EA4246444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8DF68A5-67BE-430D-9F20-EC131488675A}">
      <dgm:prSet custT="1"/>
      <dgm:spPr/>
      <dgm:t>
        <a:bodyPr/>
        <a:lstStyle/>
        <a:p>
          <a:pPr algn="r" rtl="0"/>
          <a:r>
            <a:rPr lang="ru-RU" sz="1600" b="1" dirty="0" smtClean="0"/>
            <a:t>    </a:t>
          </a:r>
          <a:r>
            <a:rPr lang="ru-RU" sz="1600" b="1" dirty="0" smtClean="0">
              <a:solidFill>
                <a:srgbClr val="0000CC"/>
              </a:solidFill>
            </a:rPr>
            <a:t>Какие бывают  породы собак</a:t>
          </a:r>
          <a:r>
            <a:rPr lang="ru-RU" sz="1600" b="1" dirty="0" smtClean="0"/>
            <a:t>?</a:t>
          </a:r>
          <a:endParaRPr lang="ru-RU" sz="1600" b="1" dirty="0"/>
        </a:p>
      </dgm:t>
    </dgm:pt>
    <dgm:pt modelId="{60979BB4-EB75-446A-90E5-CF7A00CD6AB6}" type="parTrans" cxnId="{F6F48BD8-5AF6-427E-AB90-AF66DF101726}">
      <dgm:prSet/>
      <dgm:spPr/>
      <dgm:t>
        <a:bodyPr/>
        <a:lstStyle/>
        <a:p>
          <a:endParaRPr lang="ru-RU"/>
        </a:p>
      </dgm:t>
    </dgm:pt>
    <dgm:pt modelId="{1C39830B-0B78-4EED-9E7C-DDAF67542B60}" type="sibTrans" cxnId="{F6F48BD8-5AF6-427E-AB90-AF66DF101726}">
      <dgm:prSet/>
      <dgm:spPr/>
      <dgm:t>
        <a:bodyPr/>
        <a:lstStyle/>
        <a:p>
          <a:endParaRPr lang="ru-RU"/>
        </a:p>
      </dgm:t>
    </dgm:pt>
    <dgm:pt modelId="{4310E977-CEBD-4C6B-8D00-C7227A390061}">
      <dgm:prSet custT="1"/>
      <dgm:spPr/>
      <dgm:t>
        <a:bodyPr/>
        <a:lstStyle/>
        <a:p>
          <a:pPr algn="r" rtl="0"/>
          <a:r>
            <a:rPr lang="ru-RU" sz="1600" b="1" dirty="0" smtClean="0">
              <a:solidFill>
                <a:srgbClr val="0000CC"/>
              </a:solidFill>
            </a:rPr>
            <a:t>Как ухаживать                    за собакой</a:t>
          </a:r>
          <a:r>
            <a:rPr lang="ru-RU" sz="1600" b="1" dirty="0" smtClean="0"/>
            <a:t>?</a:t>
          </a:r>
          <a:endParaRPr lang="ru-RU" sz="1600" b="1" dirty="0"/>
        </a:p>
      </dgm:t>
    </dgm:pt>
    <dgm:pt modelId="{8D082178-58A1-46F0-94BA-D23B59852095}" type="parTrans" cxnId="{09A9AFAC-337C-4C79-8152-37674BF957CC}">
      <dgm:prSet/>
      <dgm:spPr/>
      <dgm:t>
        <a:bodyPr/>
        <a:lstStyle/>
        <a:p>
          <a:endParaRPr lang="ru-RU"/>
        </a:p>
      </dgm:t>
    </dgm:pt>
    <dgm:pt modelId="{09238F04-B54F-4F9E-A096-3FCE90D8E697}" type="sibTrans" cxnId="{09A9AFAC-337C-4C79-8152-37674BF957CC}">
      <dgm:prSet/>
      <dgm:spPr/>
      <dgm:t>
        <a:bodyPr/>
        <a:lstStyle/>
        <a:p>
          <a:endParaRPr lang="ru-RU"/>
        </a:p>
      </dgm:t>
    </dgm:pt>
    <dgm:pt modelId="{28117D57-E175-4AD7-B244-86B1D09C3BC8}">
      <dgm:prSet custT="1"/>
      <dgm:spPr/>
      <dgm:t>
        <a:bodyPr/>
        <a:lstStyle/>
        <a:p>
          <a:pPr algn="r" rtl="0"/>
          <a:r>
            <a:rPr lang="ru-RU" sz="1600" b="1" dirty="0" smtClean="0">
              <a:solidFill>
                <a:srgbClr val="0000CC"/>
              </a:solidFill>
            </a:rPr>
            <a:t>Как собаки служат </a:t>
          </a:r>
        </a:p>
        <a:p>
          <a:pPr algn="r" rtl="0"/>
          <a:r>
            <a:rPr lang="ru-RU" sz="1600" b="1" dirty="0" smtClean="0">
              <a:solidFill>
                <a:srgbClr val="0000CC"/>
              </a:solidFill>
            </a:rPr>
            <a:t>человеку?</a:t>
          </a:r>
          <a:endParaRPr lang="ru-RU" sz="1600" b="1" dirty="0">
            <a:solidFill>
              <a:srgbClr val="0000CC"/>
            </a:solidFill>
          </a:endParaRPr>
        </a:p>
      </dgm:t>
    </dgm:pt>
    <dgm:pt modelId="{EB65392D-6844-455C-911A-B42361FC7480}" type="parTrans" cxnId="{FC4FC5E4-23C4-401A-8E8E-E1707A467EA2}">
      <dgm:prSet/>
      <dgm:spPr/>
      <dgm:t>
        <a:bodyPr/>
        <a:lstStyle/>
        <a:p>
          <a:endParaRPr lang="ru-RU"/>
        </a:p>
      </dgm:t>
    </dgm:pt>
    <dgm:pt modelId="{2EFD0EE8-5CA0-4D57-B7DA-F57A49047857}" type="sibTrans" cxnId="{FC4FC5E4-23C4-401A-8E8E-E1707A467EA2}">
      <dgm:prSet/>
      <dgm:spPr/>
      <dgm:t>
        <a:bodyPr/>
        <a:lstStyle/>
        <a:p>
          <a:endParaRPr lang="ru-RU"/>
        </a:p>
      </dgm:t>
    </dgm:pt>
    <dgm:pt modelId="{6595A719-E673-43C5-AB5E-A15A607EE65A}" type="pres">
      <dgm:prSet presAssocID="{958FB95E-0837-4CAE-8E63-644EA42464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0C637-C5FC-46C2-B14F-792474B08B65}" type="pres">
      <dgm:prSet presAssocID="{E8DF68A5-67BE-430D-9F20-EC131488675A}" presName="comp" presStyleCnt="0"/>
      <dgm:spPr/>
      <dgm:t>
        <a:bodyPr/>
        <a:lstStyle/>
        <a:p>
          <a:endParaRPr lang="ru-RU"/>
        </a:p>
      </dgm:t>
    </dgm:pt>
    <dgm:pt modelId="{D08BF078-F3F3-4BD6-9B0E-0BE9692269E3}" type="pres">
      <dgm:prSet presAssocID="{E8DF68A5-67BE-430D-9F20-EC131488675A}" presName="box" presStyleLbl="node1" presStyleIdx="0" presStyleCnt="3" custLinFactNeighborX="-2482"/>
      <dgm:spPr/>
      <dgm:t>
        <a:bodyPr/>
        <a:lstStyle/>
        <a:p>
          <a:endParaRPr lang="ru-RU"/>
        </a:p>
      </dgm:t>
    </dgm:pt>
    <dgm:pt modelId="{1C1BC57D-9DF8-4FDC-B321-ACBAF6F5017B}" type="pres">
      <dgm:prSet presAssocID="{E8DF68A5-67BE-430D-9F20-EC131488675A}" presName="img" presStyleLbl="fgImgPlace1" presStyleIdx="0" presStyleCnt="3" custScaleX="115428" custScaleY="40726" custLinFactNeighborX="15851" custLinFactNeighborY="1678"/>
      <dgm:spPr/>
      <dgm:t>
        <a:bodyPr/>
        <a:lstStyle/>
        <a:p>
          <a:endParaRPr lang="ru-RU"/>
        </a:p>
      </dgm:t>
    </dgm:pt>
    <dgm:pt modelId="{6C00D9B8-5359-4B3E-B785-4A2A16EAFBA5}" type="pres">
      <dgm:prSet presAssocID="{E8DF68A5-67BE-430D-9F20-EC131488675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29C85-AB0E-4032-B5AA-EDBB83D84041}" type="pres">
      <dgm:prSet presAssocID="{1C39830B-0B78-4EED-9E7C-DDAF67542B60}" presName="spacer" presStyleCnt="0"/>
      <dgm:spPr/>
      <dgm:t>
        <a:bodyPr/>
        <a:lstStyle/>
        <a:p>
          <a:endParaRPr lang="ru-RU"/>
        </a:p>
      </dgm:t>
    </dgm:pt>
    <dgm:pt modelId="{5FE7B95C-0D04-4008-8D1B-90F673330CB8}" type="pres">
      <dgm:prSet presAssocID="{4310E977-CEBD-4C6B-8D00-C7227A390061}" presName="comp" presStyleCnt="0"/>
      <dgm:spPr/>
      <dgm:t>
        <a:bodyPr/>
        <a:lstStyle/>
        <a:p>
          <a:endParaRPr lang="ru-RU"/>
        </a:p>
      </dgm:t>
    </dgm:pt>
    <dgm:pt modelId="{4EE14831-BF16-4CCB-9674-846A0F96BEDF}" type="pres">
      <dgm:prSet presAssocID="{4310E977-CEBD-4C6B-8D00-C7227A390061}" presName="box" presStyleLbl="node1" presStyleIdx="1" presStyleCnt="3"/>
      <dgm:spPr/>
      <dgm:t>
        <a:bodyPr/>
        <a:lstStyle/>
        <a:p>
          <a:endParaRPr lang="ru-RU"/>
        </a:p>
      </dgm:t>
    </dgm:pt>
    <dgm:pt modelId="{6F4165B6-B056-4018-8687-469CF82F80FB}" type="pres">
      <dgm:prSet presAssocID="{4310E977-CEBD-4C6B-8D00-C7227A390061}" presName="img" presStyleLbl="fgImgPlace1" presStyleIdx="1" presStyleCnt="3" custScaleX="110571" custScaleY="47056" custLinFactNeighborX="32239" custLinFactNeighborY="1571"/>
      <dgm:spPr/>
      <dgm:t>
        <a:bodyPr/>
        <a:lstStyle/>
        <a:p>
          <a:endParaRPr lang="ru-RU"/>
        </a:p>
      </dgm:t>
    </dgm:pt>
    <dgm:pt modelId="{8D33D54D-2791-4364-8392-7447D975DAD0}" type="pres">
      <dgm:prSet presAssocID="{4310E977-CEBD-4C6B-8D00-C7227A39006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2B4B9-4BC1-460C-951C-13BB7DC923F8}" type="pres">
      <dgm:prSet presAssocID="{09238F04-B54F-4F9E-A096-3FCE90D8E697}" presName="spacer" presStyleCnt="0"/>
      <dgm:spPr/>
      <dgm:t>
        <a:bodyPr/>
        <a:lstStyle/>
        <a:p>
          <a:endParaRPr lang="ru-RU"/>
        </a:p>
      </dgm:t>
    </dgm:pt>
    <dgm:pt modelId="{906E2F52-5B09-4843-BC0B-73B8FD0DD11F}" type="pres">
      <dgm:prSet presAssocID="{28117D57-E175-4AD7-B244-86B1D09C3BC8}" presName="comp" presStyleCnt="0"/>
      <dgm:spPr/>
      <dgm:t>
        <a:bodyPr/>
        <a:lstStyle/>
        <a:p>
          <a:endParaRPr lang="ru-RU"/>
        </a:p>
      </dgm:t>
    </dgm:pt>
    <dgm:pt modelId="{62DC92E4-4259-4C3C-87DE-E19619C3EFCA}" type="pres">
      <dgm:prSet presAssocID="{28117D57-E175-4AD7-B244-86B1D09C3BC8}" presName="box" presStyleLbl="node1" presStyleIdx="2" presStyleCnt="3" custLinFactNeighborX="2770" custLinFactNeighborY="-1738"/>
      <dgm:spPr/>
      <dgm:t>
        <a:bodyPr/>
        <a:lstStyle/>
        <a:p>
          <a:endParaRPr lang="ru-RU"/>
        </a:p>
      </dgm:t>
    </dgm:pt>
    <dgm:pt modelId="{5C0327A3-3EC9-4579-9503-C77F48CA8880}" type="pres">
      <dgm:prSet presAssocID="{28117D57-E175-4AD7-B244-86B1D09C3BC8}" presName="img" presStyleLbl="fgImgPlace1" presStyleIdx="2" presStyleCnt="3" custScaleX="146608" custScaleY="49185" custLinFactNeighborX="36780" custLinFactNeighborY="-2547"/>
      <dgm:spPr/>
      <dgm:t>
        <a:bodyPr/>
        <a:lstStyle/>
        <a:p>
          <a:endParaRPr lang="ru-RU"/>
        </a:p>
      </dgm:t>
    </dgm:pt>
    <dgm:pt modelId="{B6A41E57-63BC-45BB-966F-B8705B79010D}" type="pres">
      <dgm:prSet presAssocID="{28117D57-E175-4AD7-B244-86B1D09C3BC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DD9E5-24EA-448A-B110-771AC3E8178D}" type="presOf" srcId="{28117D57-E175-4AD7-B244-86B1D09C3BC8}" destId="{B6A41E57-63BC-45BB-966F-B8705B79010D}" srcOrd="1" destOrd="0" presId="urn:microsoft.com/office/officeart/2005/8/layout/vList4#1"/>
    <dgm:cxn modelId="{74E76E61-64B7-4642-8036-48B70CDF95D0}" type="presOf" srcId="{4310E977-CEBD-4C6B-8D00-C7227A390061}" destId="{8D33D54D-2791-4364-8392-7447D975DAD0}" srcOrd="1" destOrd="0" presId="urn:microsoft.com/office/officeart/2005/8/layout/vList4#1"/>
    <dgm:cxn modelId="{93187AD1-2A75-441D-BB97-F84095568548}" type="presOf" srcId="{28117D57-E175-4AD7-B244-86B1D09C3BC8}" destId="{62DC92E4-4259-4C3C-87DE-E19619C3EFCA}" srcOrd="0" destOrd="0" presId="urn:microsoft.com/office/officeart/2005/8/layout/vList4#1"/>
    <dgm:cxn modelId="{D33C6AA1-4AC1-49A9-BDAD-408FAD4CED5B}" type="presOf" srcId="{4310E977-CEBD-4C6B-8D00-C7227A390061}" destId="{4EE14831-BF16-4CCB-9674-846A0F96BEDF}" srcOrd="0" destOrd="0" presId="urn:microsoft.com/office/officeart/2005/8/layout/vList4#1"/>
    <dgm:cxn modelId="{F6F48BD8-5AF6-427E-AB90-AF66DF101726}" srcId="{958FB95E-0837-4CAE-8E63-644EA4246444}" destId="{E8DF68A5-67BE-430D-9F20-EC131488675A}" srcOrd="0" destOrd="0" parTransId="{60979BB4-EB75-446A-90E5-CF7A00CD6AB6}" sibTransId="{1C39830B-0B78-4EED-9E7C-DDAF67542B60}"/>
    <dgm:cxn modelId="{FC4FC5E4-23C4-401A-8E8E-E1707A467EA2}" srcId="{958FB95E-0837-4CAE-8E63-644EA4246444}" destId="{28117D57-E175-4AD7-B244-86B1D09C3BC8}" srcOrd="2" destOrd="0" parTransId="{EB65392D-6844-455C-911A-B42361FC7480}" sibTransId="{2EFD0EE8-5CA0-4D57-B7DA-F57A49047857}"/>
    <dgm:cxn modelId="{D2DB3B83-A899-4CE7-AFB4-B0BBF28AAEFF}" type="presOf" srcId="{E8DF68A5-67BE-430D-9F20-EC131488675A}" destId="{6C00D9B8-5359-4B3E-B785-4A2A16EAFBA5}" srcOrd="1" destOrd="0" presId="urn:microsoft.com/office/officeart/2005/8/layout/vList4#1"/>
    <dgm:cxn modelId="{D964CFBB-F5C0-43F1-8CFC-F3C3C73E68AD}" type="presOf" srcId="{958FB95E-0837-4CAE-8E63-644EA4246444}" destId="{6595A719-E673-43C5-AB5E-A15A607EE65A}" srcOrd="0" destOrd="0" presId="urn:microsoft.com/office/officeart/2005/8/layout/vList4#1"/>
    <dgm:cxn modelId="{A5FBAAA8-8F9C-4221-B8C1-2490F707D21F}" type="presOf" srcId="{E8DF68A5-67BE-430D-9F20-EC131488675A}" destId="{D08BF078-F3F3-4BD6-9B0E-0BE9692269E3}" srcOrd="0" destOrd="0" presId="urn:microsoft.com/office/officeart/2005/8/layout/vList4#1"/>
    <dgm:cxn modelId="{09A9AFAC-337C-4C79-8152-37674BF957CC}" srcId="{958FB95E-0837-4CAE-8E63-644EA4246444}" destId="{4310E977-CEBD-4C6B-8D00-C7227A390061}" srcOrd="1" destOrd="0" parTransId="{8D082178-58A1-46F0-94BA-D23B59852095}" sibTransId="{09238F04-B54F-4F9E-A096-3FCE90D8E697}"/>
    <dgm:cxn modelId="{8CB51974-77A5-4D73-864C-31F2330F923A}" type="presParOf" srcId="{6595A719-E673-43C5-AB5E-A15A607EE65A}" destId="{E420C637-C5FC-46C2-B14F-792474B08B65}" srcOrd="0" destOrd="0" presId="urn:microsoft.com/office/officeart/2005/8/layout/vList4#1"/>
    <dgm:cxn modelId="{B5EFC195-41B6-482B-A173-48465B2093F8}" type="presParOf" srcId="{E420C637-C5FC-46C2-B14F-792474B08B65}" destId="{D08BF078-F3F3-4BD6-9B0E-0BE9692269E3}" srcOrd="0" destOrd="0" presId="urn:microsoft.com/office/officeart/2005/8/layout/vList4#1"/>
    <dgm:cxn modelId="{BD596572-F13F-41B3-B986-5AE244AF9D4D}" type="presParOf" srcId="{E420C637-C5FC-46C2-B14F-792474B08B65}" destId="{1C1BC57D-9DF8-4FDC-B321-ACBAF6F5017B}" srcOrd="1" destOrd="0" presId="urn:microsoft.com/office/officeart/2005/8/layout/vList4#1"/>
    <dgm:cxn modelId="{940F8741-3DD5-4AE7-9664-B415746B0281}" type="presParOf" srcId="{E420C637-C5FC-46C2-B14F-792474B08B65}" destId="{6C00D9B8-5359-4B3E-B785-4A2A16EAFBA5}" srcOrd="2" destOrd="0" presId="urn:microsoft.com/office/officeart/2005/8/layout/vList4#1"/>
    <dgm:cxn modelId="{83D5A303-2A03-4F46-BA53-0427BFD6A2C8}" type="presParOf" srcId="{6595A719-E673-43C5-AB5E-A15A607EE65A}" destId="{40629C85-AB0E-4032-B5AA-EDBB83D84041}" srcOrd="1" destOrd="0" presId="urn:microsoft.com/office/officeart/2005/8/layout/vList4#1"/>
    <dgm:cxn modelId="{AF01B194-4211-4283-8045-36234BE95F6D}" type="presParOf" srcId="{6595A719-E673-43C5-AB5E-A15A607EE65A}" destId="{5FE7B95C-0D04-4008-8D1B-90F673330CB8}" srcOrd="2" destOrd="0" presId="urn:microsoft.com/office/officeart/2005/8/layout/vList4#1"/>
    <dgm:cxn modelId="{8DFCE325-3A89-4797-B600-C1522DC370BC}" type="presParOf" srcId="{5FE7B95C-0D04-4008-8D1B-90F673330CB8}" destId="{4EE14831-BF16-4CCB-9674-846A0F96BEDF}" srcOrd="0" destOrd="0" presId="urn:microsoft.com/office/officeart/2005/8/layout/vList4#1"/>
    <dgm:cxn modelId="{BE1B2144-7E6C-4B74-8F50-0CB89D57659E}" type="presParOf" srcId="{5FE7B95C-0D04-4008-8D1B-90F673330CB8}" destId="{6F4165B6-B056-4018-8687-469CF82F80FB}" srcOrd="1" destOrd="0" presId="urn:microsoft.com/office/officeart/2005/8/layout/vList4#1"/>
    <dgm:cxn modelId="{DE29FB74-4BE6-40EE-8BB0-E4A21CDE43B6}" type="presParOf" srcId="{5FE7B95C-0D04-4008-8D1B-90F673330CB8}" destId="{8D33D54D-2791-4364-8392-7447D975DAD0}" srcOrd="2" destOrd="0" presId="urn:microsoft.com/office/officeart/2005/8/layout/vList4#1"/>
    <dgm:cxn modelId="{3CE6F964-D3B3-403E-8167-2411E122A007}" type="presParOf" srcId="{6595A719-E673-43C5-AB5E-A15A607EE65A}" destId="{1CA2B4B9-4BC1-460C-951C-13BB7DC923F8}" srcOrd="3" destOrd="0" presId="urn:microsoft.com/office/officeart/2005/8/layout/vList4#1"/>
    <dgm:cxn modelId="{9F8433BE-9EC0-47D2-B580-D88C3ACB5810}" type="presParOf" srcId="{6595A719-E673-43C5-AB5E-A15A607EE65A}" destId="{906E2F52-5B09-4843-BC0B-73B8FD0DD11F}" srcOrd="4" destOrd="0" presId="urn:microsoft.com/office/officeart/2005/8/layout/vList4#1"/>
    <dgm:cxn modelId="{11B05EA4-1C7A-4E3F-B248-3FC5A87B5F0F}" type="presParOf" srcId="{906E2F52-5B09-4843-BC0B-73B8FD0DD11F}" destId="{62DC92E4-4259-4C3C-87DE-E19619C3EFCA}" srcOrd="0" destOrd="0" presId="urn:microsoft.com/office/officeart/2005/8/layout/vList4#1"/>
    <dgm:cxn modelId="{D71FAE11-31CA-424D-A676-D3BD724D149E}" type="presParOf" srcId="{906E2F52-5B09-4843-BC0B-73B8FD0DD11F}" destId="{5C0327A3-3EC9-4579-9503-C77F48CA8880}" srcOrd="1" destOrd="0" presId="urn:microsoft.com/office/officeart/2005/8/layout/vList4#1"/>
    <dgm:cxn modelId="{7DB310A3-5DD1-4F49-9B20-9ADC8C9F92E9}" type="presParOf" srcId="{906E2F52-5B09-4843-BC0B-73B8FD0DD11F}" destId="{B6A41E57-63BC-45BB-966F-B8705B79010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BB11D-60F4-4AE2-9219-6C42939910B7}" type="doc">
      <dgm:prSet loTypeId="urn:microsoft.com/office/officeart/2005/8/layout/vList4#2" loCatId="list" qsTypeId="urn:microsoft.com/office/officeart/2005/8/quickstyle/simple1" qsCatId="simple" csTypeId="urn:microsoft.com/office/officeart/2005/8/colors/accent0_2" csCatId="mainScheme" phldr="1"/>
      <dgm:spPr/>
    </dgm:pt>
    <dgm:pt modelId="{42C69578-43BB-460A-85A3-7DD318C16561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CC"/>
              </a:solidFill>
            </a:rPr>
            <a:t>Собака – домашнее животное.</a:t>
          </a:r>
          <a:endParaRPr lang="ru-RU" sz="1600" b="1" dirty="0">
            <a:solidFill>
              <a:srgbClr val="0000CC"/>
            </a:solidFill>
          </a:endParaRPr>
        </a:p>
      </dgm:t>
    </dgm:pt>
    <dgm:pt modelId="{7FF8740F-A924-4492-8F81-C25D42AB1B35}" type="parTrans" cxnId="{60B7EBE9-D6C9-4B7F-A68D-06F0E41B439D}">
      <dgm:prSet/>
      <dgm:spPr/>
      <dgm:t>
        <a:bodyPr/>
        <a:lstStyle/>
        <a:p>
          <a:endParaRPr lang="ru-RU"/>
        </a:p>
      </dgm:t>
    </dgm:pt>
    <dgm:pt modelId="{43F7B7DA-628B-4CF3-ACE7-C046997EFB69}" type="sibTrans" cxnId="{60B7EBE9-D6C9-4B7F-A68D-06F0E41B439D}">
      <dgm:prSet/>
      <dgm:spPr/>
      <dgm:t>
        <a:bodyPr/>
        <a:lstStyle/>
        <a:p>
          <a:endParaRPr lang="ru-RU"/>
        </a:p>
      </dgm:t>
    </dgm:pt>
    <dgm:pt modelId="{BD4CF1B2-122C-4D42-AC5A-FFF1AA01DD41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CC"/>
              </a:solidFill>
            </a:rPr>
            <a:t>Собака – наш самый верный и преданный друг.</a:t>
          </a:r>
          <a:endParaRPr lang="ru-RU" sz="1600" b="1" dirty="0">
            <a:solidFill>
              <a:srgbClr val="0000CC"/>
            </a:solidFill>
          </a:endParaRPr>
        </a:p>
      </dgm:t>
    </dgm:pt>
    <dgm:pt modelId="{AF23AEA1-DE02-42C9-847F-60396143D5A6}" type="parTrans" cxnId="{4E0F3A73-1E4D-428B-967E-70C2428B470C}">
      <dgm:prSet/>
      <dgm:spPr/>
      <dgm:t>
        <a:bodyPr/>
        <a:lstStyle/>
        <a:p>
          <a:endParaRPr lang="ru-RU"/>
        </a:p>
      </dgm:t>
    </dgm:pt>
    <dgm:pt modelId="{5E828EBB-463B-4992-A845-714466721A65}" type="sibTrans" cxnId="{4E0F3A73-1E4D-428B-967E-70C2428B470C}">
      <dgm:prSet/>
      <dgm:spPr/>
      <dgm:t>
        <a:bodyPr/>
        <a:lstStyle/>
        <a:p>
          <a:endParaRPr lang="ru-RU"/>
        </a:p>
      </dgm:t>
    </dgm:pt>
    <dgm:pt modelId="{5EAC873D-1196-483D-885E-AAFCBB52C37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CC"/>
              </a:solidFill>
            </a:rPr>
            <a:t>Родоначальником большинства пород собак был волк.</a:t>
          </a:r>
          <a:endParaRPr lang="ru-RU" sz="1600" b="1" dirty="0">
            <a:solidFill>
              <a:srgbClr val="0000CC"/>
            </a:solidFill>
          </a:endParaRPr>
        </a:p>
      </dgm:t>
    </dgm:pt>
    <dgm:pt modelId="{53FFB520-23CC-4D4E-9069-81A0300719FF}" type="parTrans" cxnId="{5C9C7519-2EE8-486A-B03B-1EDBF9D0747E}">
      <dgm:prSet/>
      <dgm:spPr/>
      <dgm:t>
        <a:bodyPr/>
        <a:lstStyle/>
        <a:p>
          <a:endParaRPr lang="ru-RU"/>
        </a:p>
      </dgm:t>
    </dgm:pt>
    <dgm:pt modelId="{A2D9C5A2-2641-4295-A03A-9CE40609A9FA}" type="sibTrans" cxnId="{5C9C7519-2EE8-486A-B03B-1EDBF9D0747E}">
      <dgm:prSet/>
      <dgm:spPr/>
      <dgm:t>
        <a:bodyPr/>
        <a:lstStyle/>
        <a:p>
          <a:endParaRPr lang="ru-RU"/>
        </a:p>
      </dgm:t>
    </dgm:pt>
    <dgm:pt modelId="{97FB633C-FBE8-4127-AA57-5FA2DAD2D8E9}" type="pres">
      <dgm:prSet presAssocID="{9EABB11D-60F4-4AE2-9219-6C42939910B7}" presName="linear" presStyleCnt="0">
        <dgm:presLayoutVars>
          <dgm:dir/>
          <dgm:resizeHandles val="exact"/>
        </dgm:presLayoutVars>
      </dgm:prSet>
      <dgm:spPr/>
    </dgm:pt>
    <dgm:pt modelId="{EF93BD65-ECB2-4132-BC73-075E3BE0950F}" type="pres">
      <dgm:prSet presAssocID="{42C69578-43BB-460A-85A3-7DD318C16561}" presName="comp" presStyleCnt="0"/>
      <dgm:spPr/>
    </dgm:pt>
    <dgm:pt modelId="{A4CC2BAF-1B49-4F3C-9E6B-686EC68CCC5E}" type="pres">
      <dgm:prSet presAssocID="{42C69578-43BB-460A-85A3-7DD318C16561}" presName="box" presStyleLbl="node1" presStyleIdx="0" presStyleCnt="3"/>
      <dgm:spPr/>
      <dgm:t>
        <a:bodyPr/>
        <a:lstStyle/>
        <a:p>
          <a:endParaRPr lang="ru-RU"/>
        </a:p>
      </dgm:t>
    </dgm:pt>
    <dgm:pt modelId="{64182001-0F11-427F-9493-A74D68653432}" type="pres">
      <dgm:prSet presAssocID="{42C69578-43BB-460A-85A3-7DD318C16561}" presName="img" presStyleLbl="fgImgPlace1" presStyleIdx="0" presStyleCnt="3" custScaleX="87899" custScaleY="48201" custLinFactNeighborX="3736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BF393-000F-496D-A4F7-C433FDAA145A}" type="pres">
      <dgm:prSet presAssocID="{42C69578-43BB-460A-85A3-7DD318C1656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B1C7C-9841-43E9-B50A-040DE60633ED}" type="pres">
      <dgm:prSet presAssocID="{43F7B7DA-628B-4CF3-ACE7-C046997EFB69}" presName="spacer" presStyleCnt="0"/>
      <dgm:spPr/>
    </dgm:pt>
    <dgm:pt modelId="{D1883025-CE5A-481F-888D-6F9FBE041809}" type="pres">
      <dgm:prSet presAssocID="{BD4CF1B2-122C-4D42-AC5A-FFF1AA01DD41}" presName="comp" presStyleCnt="0"/>
      <dgm:spPr/>
    </dgm:pt>
    <dgm:pt modelId="{FEBE6CBE-6648-4814-A69C-ACF47E69133F}" type="pres">
      <dgm:prSet presAssocID="{BD4CF1B2-122C-4D42-AC5A-FFF1AA01DD41}" presName="box" presStyleLbl="node1" presStyleIdx="1" presStyleCnt="3"/>
      <dgm:spPr/>
      <dgm:t>
        <a:bodyPr/>
        <a:lstStyle/>
        <a:p>
          <a:endParaRPr lang="ru-RU"/>
        </a:p>
      </dgm:t>
    </dgm:pt>
    <dgm:pt modelId="{0E393F1B-CCBE-41A7-A1C4-171F796A2284}" type="pres">
      <dgm:prSet presAssocID="{BD4CF1B2-122C-4D42-AC5A-FFF1AA01DD41}" presName="img" presStyleLbl="fgImgPlace1" presStyleIdx="1" presStyleCnt="3" custScaleX="72751" custScaleY="38019" custLinFactNeighborX="-144" custLinFactNeighborY="-9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95D9E5-2BB1-435E-AB66-DCC0E5BC9055}" type="pres">
      <dgm:prSet presAssocID="{BD4CF1B2-122C-4D42-AC5A-FFF1AA01DD4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016DA-641F-48B8-AD3F-9A2E5BB4C4A9}" type="pres">
      <dgm:prSet presAssocID="{5E828EBB-463B-4992-A845-714466721A65}" presName="spacer" presStyleCnt="0"/>
      <dgm:spPr/>
    </dgm:pt>
    <dgm:pt modelId="{3791D8D3-1772-417E-AC35-CA7661102B1A}" type="pres">
      <dgm:prSet presAssocID="{5EAC873D-1196-483D-885E-AAFCBB52C372}" presName="comp" presStyleCnt="0"/>
      <dgm:spPr/>
    </dgm:pt>
    <dgm:pt modelId="{776829B8-6537-4EE7-9D82-760BA2D9C4DA}" type="pres">
      <dgm:prSet presAssocID="{5EAC873D-1196-483D-885E-AAFCBB52C372}" presName="box" presStyleLbl="node1" presStyleIdx="2" presStyleCnt="3"/>
      <dgm:spPr/>
      <dgm:t>
        <a:bodyPr/>
        <a:lstStyle/>
        <a:p>
          <a:endParaRPr lang="ru-RU"/>
        </a:p>
      </dgm:t>
    </dgm:pt>
    <dgm:pt modelId="{8BD503EC-B1F1-46C9-847A-18A161C7BA00}" type="pres">
      <dgm:prSet presAssocID="{5EAC873D-1196-483D-885E-AAFCBB52C372}" presName="img" presStyleLbl="fgImgPlace1" presStyleIdx="2" presStyleCnt="3" custScaleX="36075" custScaleY="490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BD2CF6-780E-4F5E-A5FA-794C73E98779}" type="pres">
      <dgm:prSet presAssocID="{5EAC873D-1196-483D-885E-AAFCBB52C3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65A60-DF48-4649-BE3D-68D6FEA8AA1A}" type="presOf" srcId="{5EAC873D-1196-483D-885E-AAFCBB52C372}" destId="{776829B8-6537-4EE7-9D82-760BA2D9C4DA}" srcOrd="0" destOrd="0" presId="urn:microsoft.com/office/officeart/2005/8/layout/vList4#2"/>
    <dgm:cxn modelId="{8FD3E52C-3431-48C5-9ADC-8FFB118DAF1E}" type="presOf" srcId="{42C69578-43BB-460A-85A3-7DD318C16561}" destId="{A4CC2BAF-1B49-4F3C-9E6B-686EC68CCC5E}" srcOrd="0" destOrd="0" presId="urn:microsoft.com/office/officeart/2005/8/layout/vList4#2"/>
    <dgm:cxn modelId="{C4ADD4F3-B58F-4EB8-ABFC-B02124CAA272}" type="presOf" srcId="{5EAC873D-1196-483D-885E-AAFCBB52C372}" destId="{95BD2CF6-780E-4F5E-A5FA-794C73E98779}" srcOrd="1" destOrd="0" presId="urn:microsoft.com/office/officeart/2005/8/layout/vList4#2"/>
    <dgm:cxn modelId="{D65CC0F5-EBE4-499B-A034-29FBF140A94E}" type="presOf" srcId="{9EABB11D-60F4-4AE2-9219-6C42939910B7}" destId="{97FB633C-FBE8-4127-AA57-5FA2DAD2D8E9}" srcOrd="0" destOrd="0" presId="urn:microsoft.com/office/officeart/2005/8/layout/vList4#2"/>
    <dgm:cxn modelId="{5C9C7519-2EE8-486A-B03B-1EDBF9D0747E}" srcId="{9EABB11D-60F4-4AE2-9219-6C42939910B7}" destId="{5EAC873D-1196-483D-885E-AAFCBB52C372}" srcOrd="2" destOrd="0" parTransId="{53FFB520-23CC-4D4E-9069-81A0300719FF}" sibTransId="{A2D9C5A2-2641-4295-A03A-9CE40609A9FA}"/>
    <dgm:cxn modelId="{42660C7D-FA7C-446B-B10E-FBA6AB189E38}" type="presOf" srcId="{42C69578-43BB-460A-85A3-7DD318C16561}" destId="{D88BF393-000F-496D-A4F7-C433FDAA145A}" srcOrd="1" destOrd="0" presId="urn:microsoft.com/office/officeart/2005/8/layout/vList4#2"/>
    <dgm:cxn modelId="{60B7EBE9-D6C9-4B7F-A68D-06F0E41B439D}" srcId="{9EABB11D-60F4-4AE2-9219-6C42939910B7}" destId="{42C69578-43BB-460A-85A3-7DD318C16561}" srcOrd="0" destOrd="0" parTransId="{7FF8740F-A924-4492-8F81-C25D42AB1B35}" sibTransId="{43F7B7DA-628B-4CF3-ACE7-C046997EFB69}"/>
    <dgm:cxn modelId="{5E797B9C-D35A-46FD-95A5-C9D4FB99BC1B}" type="presOf" srcId="{BD4CF1B2-122C-4D42-AC5A-FFF1AA01DD41}" destId="{D195D9E5-2BB1-435E-AB66-DCC0E5BC9055}" srcOrd="1" destOrd="0" presId="urn:microsoft.com/office/officeart/2005/8/layout/vList4#2"/>
    <dgm:cxn modelId="{62C30128-EC82-495E-9D04-829FBB8FFD93}" type="presOf" srcId="{BD4CF1B2-122C-4D42-AC5A-FFF1AA01DD41}" destId="{FEBE6CBE-6648-4814-A69C-ACF47E69133F}" srcOrd="0" destOrd="0" presId="urn:microsoft.com/office/officeart/2005/8/layout/vList4#2"/>
    <dgm:cxn modelId="{4E0F3A73-1E4D-428B-967E-70C2428B470C}" srcId="{9EABB11D-60F4-4AE2-9219-6C42939910B7}" destId="{BD4CF1B2-122C-4D42-AC5A-FFF1AA01DD41}" srcOrd="1" destOrd="0" parTransId="{AF23AEA1-DE02-42C9-847F-60396143D5A6}" sibTransId="{5E828EBB-463B-4992-A845-714466721A65}"/>
    <dgm:cxn modelId="{574A33F2-8192-4658-8C45-519804495092}" type="presParOf" srcId="{97FB633C-FBE8-4127-AA57-5FA2DAD2D8E9}" destId="{EF93BD65-ECB2-4132-BC73-075E3BE0950F}" srcOrd="0" destOrd="0" presId="urn:microsoft.com/office/officeart/2005/8/layout/vList4#2"/>
    <dgm:cxn modelId="{07A578A2-7CDA-4286-A475-3D588B592334}" type="presParOf" srcId="{EF93BD65-ECB2-4132-BC73-075E3BE0950F}" destId="{A4CC2BAF-1B49-4F3C-9E6B-686EC68CCC5E}" srcOrd="0" destOrd="0" presId="urn:microsoft.com/office/officeart/2005/8/layout/vList4#2"/>
    <dgm:cxn modelId="{A0146CF1-993C-402F-8CAD-9870BC4CDDE9}" type="presParOf" srcId="{EF93BD65-ECB2-4132-BC73-075E3BE0950F}" destId="{64182001-0F11-427F-9493-A74D68653432}" srcOrd="1" destOrd="0" presId="urn:microsoft.com/office/officeart/2005/8/layout/vList4#2"/>
    <dgm:cxn modelId="{84CE8CC7-2016-49CE-82D6-DF2F82B3DD02}" type="presParOf" srcId="{EF93BD65-ECB2-4132-BC73-075E3BE0950F}" destId="{D88BF393-000F-496D-A4F7-C433FDAA145A}" srcOrd="2" destOrd="0" presId="urn:microsoft.com/office/officeart/2005/8/layout/vList4#2"/>
    <dgm:cxn modelId="{1FE8D981-202D-41A6-8159-46E799477D76}" type="presParOf" srcId="{97FB633C-FBE8-4127-AA57-5FA2DAD2D8E9}" destId="{1CDB1C7C-9841-43E9-B50A-040DE60633ED}" srcOrd="1" destOrd="0" presId="urn:microsoft.com/office/officeart/2005/8/layout/vList4#2"/>
    <dgm:cxn modelId="{08C5A830-0DCC-48BD-93E5-383A4DB1F1F6}" type="presParOf" srcId="{97FB633C-FBE8-4127-AA57-5FA2DAD2D8E9}" destId="{D1883025-CE5A-481F-888D-6F9FBE041809}" srcOrd="2" destOrd="0" presId="urn:microsoft.com/office/officeart/2005/8/layout/vList4#2"/>
    <dgm:cxn modelId="{37C67F17-D370-4868-B8CC-96DF1B124EDB}" type="presParOf" srcId="{D1883025-CE5A-481F-888D-6F9FBE041809}" destId="{FEBE6CBE-6648-4814-A69C-ACF47E69133F}" srcOrd="0" destOrd="0" presId="urn:microsoft.com/office/officeart/2005/8/layout/vList4#2"/>
    <dgm:cxn modelId="{6EA9C168-5902-41CB-9A90-B10463A2DC23}" type="presParOf" srcId="{D1883025-CE5A-481F-888D-6F9FBE041809}" destId="{0E393F1B-CCBE-41A7-A1C4-171F796A2284}" srcOrd="1" destOrd="0" presId="urn:microsoft.com/office/officeart/2005/8/layout/vList4#2"/>
    <dgm:cxn modelId="{6F7D4F17-DDB2-492D-9AC7-491EC1FEDEC3}" type="presParOf" srcId="{D1883025-CE5A-481F-888D-6F9FBE041809}" destId="{D195D9E5-2BB1-435E-AB66-DCC0E5BC9055}" srcOrd="2" destOrd="0" presId="urn:microsoft.com/office/officeart/2005/8/layout/vList4#2"/>
    <dgm:cxn modelId="{B5E75566-CCFA-4006-82C7-2B01DBC7A360}" type="presParOf" srcId="{97FB633C-FBE8-4127-AA57-5FA2DAD2D8E9}" destId="{B06016DA-641F-48B8-AD3F-9A2E5BB4C4A9}" srcOrd="3" destOrd="0" presId="urn:microsoft.com/office/officeart/2005/8/layout/vList4#2"/>
    <dgm:cxn modelId="{17725A90-4244-4EC3-91BC-C1FDCFC5D892}" type="presParOf" srcId="{97FB633C-FBE8-4127-AA57-5FA2DAD2D8E9}" destId="{3791D8D3-1772-417E-AC35-CA7661102B1A}" srcOrd="4" destOrd="0" presId="urn:microsoft.com/office/officeart/2005/8/layout/vList4#2"/>
    <dgm:cxn modelId="{EBB3D4FE-B891-4D74-97A7-4216F4C74672}" type="presParOf" srcId="{3791D8D3-1772-417E-AC35-CA7661102B1A}" destId="{776829B8-6537-4EE7-9D82-760BA2D9C4DA}" srcOrd="0" destOrd="0" presId="urn:microsoft.com/office/officeart/2005/8/layout/vList4#2"/>
    <dgm:cxn modelId="{D15239E2-AE23-48F7-B138-984302FFD774}" type="presParOf" srcId="{3791D8D3-1772-417E-AC35-CA7661102B1A}" destId="{8BD503EC-B1F1-46C9-847A-18A161C7BA00}" srcOrd="1" destOrd="0" presId="urn:microsoft.com/office/officeart/2005/8/layout/vList4#2"/>
    <dgm:cxn modelId="{7018EDC8-49C3-447B-B08E-CB0AB957308D}" type="presParOf" srcId="{3791D8D3-1772-417E-AC35-CA7661102B1A}" destId="{95BD2CF6-780E-4F5E-A5FA-794C73E9877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06440-F2BC-4848-BDB3-7F0F84594481}" type="doc">
      <dgm:prSet loTypeId="urn:microsoft.com/office/officeart/2005/8/layout/vList4#3" loCatId="list" qsTypeId="urn:microsoft.com/office/officeart/2005/8/quickstyle/simple1" qsCatId="simple" csTypeId="urn:microsoft.com/office/officeart/2005/8/colors/accent0_1" csCatId="mainScheme" phldr="1"/>
      <dgm:spPr/>
    </dgm:pt>
    <dgm:pt modelId="{4B3AEADC-19F9-416F-8404-30D81B1A914E}">
      <dgm:prSet phldrT="[Текст]" custT="1"/>
      <dgm:spPr/>
      <dgm:t>
        <a:bodyPr/>
        <a:lstStyle/>
        <a:p>
          <a:pPr algn="ctr"/>
          <a:r>
            <a:rPr lang="ru-RU" sz="4000" b="0" dirty="0" smtClean="0">
              <a:solidFill>
                <a:srgbClr val="0000CC"/>
              </a:solidFill>
            </a:rPr>
            <a:t>?</a:t>
          </a:r>
          <a:endParaRPr lang="ru-RU" sz="4000" b="0" dirty="0">
            <a:solidFill>
              <a:srgbClr val="0000CC"/>
            </a:solidFill>
          </a:endParaRPr>
        </a:p>
      </dgm:t>
    </dgm:pt>
    <dgm:pt modelId="{CFD538EC-F2AC-48D9-89DB-F7CEE6B9DB41}" type="parTrans" cxnId="{15E6D7F9-C22D-481F-AAE9-24DA80001266}">
      <dgm:prSet/>
      <dgm:spPr/>
      <dgm:t>
        <a:bodyPr/>
        <a:lstStyle/>
        <a:p>
          <a:endParaRPr lang="ru-RU"/>
        </a:p>
      </dgm:t>
    </dgm:pt>
    <dgm:pt modelId="{FB27D65D-3573-42DD-A9C8-C9A5FD1E1C4F}" type="sibTrans" cxnId="{15E6D7F9-C22D-481F-AAE9-24DA80001266}">
      <dgm:prSet/>
      <dgm:spPr/>
      <dgm:t>
        <a:bodyPr/>
        <a:lstStyle/>
        <a:p>
          <a:endParaRPr lang="ru-RU"/>
        </a:p>
      </dgm:t>
    </dgm:pt>
    <dgm:pt modelId="{CFF1B966-9015-428A-873E-8005FC97C9C4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rgbClr val="0000CC"/>
              </a:solidFill>
            </a:rPr>
            <a:t>?</a:t>
          </a:r>
          <a:endParaRPr lang="ru-RU" sz="4000" b="1" dirty="0">
            <a:solidFill>
              <a:srgbClr val="0000CC"/>
            </a:solidFill>
          </a:endParaRPr>
        </a:p>
      </dgm:t>
    </dgm:pt>
    <dgm:pt modelId="{EAD81F7E-8A4A-470F-B611-048C16471132}" type="parTrans" cxnId="{985D3AFF-6DC4-49E9-AF6D-0D91D432BD61}">
      <dgm:prSet/>
      <dgm:spPr/>
      <dgm:t>
        <a:bodyPr/>
        <a:lstStyle/>
        <a:p>
          <a:endParaRPr lang="ru-RU"/>
        </a:p>
      </dgm:t>
    </dgm:pt>
    <dgm:pt modelId="{8137086E-C2AF-48FF-94A6-1204B0B6B897}" type="sibTrans" cxnId="{985D3AFF-6DC4-49E9-AF6D-0D91D432BD61}">
      <dgm:prSet/>
      <dgm:spPr/>
      <dgm:t>
        <a:bodyPr/>
        <a:lstStyle/>
        <a:p>
          <a:endParaRPr lang="ru-RU"/>
        </a:p>
      </dgm:t>
    </dgm:pt>
    <dgm:pt modelId="{83D125EB-8504-4CC5-A263-3F66D1997D75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rgbClr val="0000CC"/>
              </a:solidFill>
            </a:rPr>
            <a:t>?</a:t>
          </a:r>
          <a:endParaRPr lang="ru-RU" sz="4000" b="1" dirty="0">
            <a:solidFill>
              <a:srgbClr val="0000CC"/>
            </a:solidFill>
          </a:endParaRPr>
        </a:p>
      </dgm:t>
    </dgm:pt>
    <dgm:pt modelId="{6184266A-21FD-4A06-B672-7AC2A845D2F9}" type="parTrans" cxnId="{8ED76518-FB0E-4157-A071-B9229271D5EB}">
      <dgm:prSet/>
      <dgm:spPr/>
      <dgm:t>
        <a:bodyPr/>
        <a:lstStyle/>
        <a:p>
          <a:endParaRPr lang="ru-RU"/>
        </a:p>
      </dgm:t>
    </dgm:pt>
    <dgm:pt modelId="{98BAB24A-5F85-4B45-976B-104C4EB99D73}" type="sibTrans" cxnId="{8ED76518-FB0E-4157-A071-B9229271D5EB}">
      <dgm:prSet/>
      <dgm:spPr/>
      <dgm:t>
        <a:bodyPr/>
        <a:lstStyle/>
        <a:p>
          <a:endParaRPr lang="ru-RU"/>
        </a:p>
      </dgm:t>
    </dgm:pt>
    <dgm:pt modelId="{1A09874C-3192-4265-BF9E-79398B300F95}" type="pres">
      <dgm:prSet presAssocID="{E3E06440-F2BC-4848-BDB3-7F0F84594481}" presName="linear" presStyleCnt="0">
        <dgm:presLayoutVars>
          <dgm:dir/>
          <dgm:resizeHandles val="exact"/>
        </dgm:presLayoutVars>
      </dgm:prSet>
      <dgm:spPr/>
    </dgm:pt>
    <dgm:pt modelId="{B93AFB28-658E-4869-889F-90772E843400}" type="pres">
      <dgm:prSet presAssocID="{4B3AEADC-19F9-416F-8404-30D81B1A914E}" presName="comp" presStyleCnt="0"/>
      <dgm:spPr/>
    </dgm:pt>
    <dgm:pt modelId="{FAB35183-91B7-4342-9FE8-1FC00C2E5C34}" type="pres">
      <dgm:prSet presAssocID="{4B3AEADC-19F9-416F-8404-30D81B1A914E}" presName="box" presStyleLbl="node1" presStyleIdx="0" presStyleCnt="3" custLinFactNeighborX="-648" custLinFactNeighborY="-5051"/>
      <dgm:spPr/>
      <dgm:t>
        <a:bodyPr/>
        <a:lstStyle/>
        <a:p>
          <a:endParaRPr lang="ru-RU"/>
        </a:p>
      </dgm:t>
    </dgm:pt>
    <dgm:pt modelId="{FC329584-E84B-4966-B615-6F90FAC681DA}" type="pres">
      <dgm:prSet presAssocID="{4B3AEADC-19F9-416F-8404-30D81B1A914E}" presName="img" presStyleLbl="fgImgPlace1" presStyleIdx="0" presStyleCnt="3"/>
      <dgm:spPr/>
    </dgm:pt>
    <dgm:pt modelId="{903C3C85-84C4-473C-844F-119438EB628F}" type="pres">
      <dgm:prSet presAssocID="{4B3AEADC-19F9-416F-8404-30D81B1A914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9CB1-5798-4115-A1D5-7EB8B83DE677}" type="pres">
      <dgm:prSet presAssocID="{FB27D65D-3573-42DD-A9C8-C9A5FD1E1C4F}" presName="spacer" presStyleCnt="0"/>
      <dgm:spPr/>
    </dgm:pt>
    <dgm:pt modelId="{A779A167-08FA-4131-B9A5-12065C53C9E9}" type="pres">
      <dgm:prSet presAssocID="{CFF1B966-9015-428A-873E-8005FC97C9C4}" presName="comp" presStyleCnt="0"/>
      <dgm:spPr/>
    </dgm:pt>
    <dgm:pt modelId="{B2FE7FD4-774A-4DDE-B11D-EEF0F7091037}" type="pres">
      <dgm:prSet presAssocID="{CFF1B966-9015-428A-873E-8005FC97C9C4}" presName="box" presStyleLbl="node1" presStyleIdx="1" presStyleCnt="3"/>
      <dgm:spPr/>
      <dgm:t>
        <a:bodyPr/>
        <a:lstStyle/>
        <a:p>
          <a:endParaRPr lang="ru-RU"/>
        </a:p>
      </dgm:t>
    </dgm:pt>
    <dgm:pt modelId="{2784057B-23BD-4C20-973C-A1EAB5FCE1DA}" type="pres">
      <dgm:prSet presAssocID="{CFF1B966-9015-428A-873E-8005FC97C9C4}" presName="img" presStyleLbl="fgImgPlace1" presStyleIdx="1" presStyleCnt="3"/>
      <dgm:spPr/>
    </dgm:pt>
    <dgm:pt modelId="{168E4A32-D65A-4C07-B783-D603FEBCE5E5}" type="pres">
      <dgm:prSet presAssocID="{CFF1B966-9015-428A-873E-8005FC97C9C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C9D57-C0A1-4F84-BBB4-12BE8DC5A316}" type="pres">
      <dgm:prSet presAssocID="{8137086E-C2AF-48FF-94A6-1204B0B6B897}" presName="spacer" presStyleCnt="0"/>
      <dgm:spPr/>
    </dgm:pt>
    <dgm:pt modelId="{9604E469-8A45-454B-912C-EA76E4D65DDB}" type="pres">
      <dgm:prSet presAssocID="{83D125EB-8504-4CC5-A263-3F66D1997D75}" presName="comp" presStyleCnt="0"/>
      <dgm:spPr/>
    </dgm:pt>
    <dgm:pt modelId="{74BA5130-B131-4194-AEC4-BCBE1400F4E8}" type="pres">
      <dgm:prSet presAssocID="{83D125EB-8504-4CC5-A263-3F66D1997D75}" presName="box" presStyleLbl="node1" presStyleIdx="2" presStyleCnt="3"/>
      <dgm:spPr/>
      <dgm:t>
        <a:bodyPr/>
        <a:lstStyle/>
        <a:p>
          <a:endParaRPr lang="ru-RU"/>
        </a:p>
      </dgm:t>
    </dgm:pt>
    <dgm:pt modelId="{E0A9EF89-CA75-4F6E-98EE-57497A7C8349}" type="pres">
      <dgm:prSet presAssocID="{83D125EB-8504-4CC5-A263-3F66D1997D75}" presName="img" presStyleLbl="fgImgPlace1" presStyleIdx="2" presStyleCnt="3"/>
      <dgm:spPr/>
    </dgm:pt>
    <dgm:pt modelId="{BE02BD3B-AB16-46DD-B6C1-32A0E25C8A73}" type="pres">
      <dgm:prSet presAssocID="{83D125EB-8504-4CC5-A263-3F66D1997D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482FC-CF8F-48E0-BC68-B9F662F779D3}" type="presOf" srcId="{E3E06440-F2BC-4848-BDB3-7F0F84594481}" destId="{1A09874C-3192-4265-BF9E-79398B300F95}" srcOrd="0" destOrd="0" presId="urn:microsoft.com/office/officeart/2005/8/layout/vList4#3"/>
    <dgm:cxn modelId="{7D48676B-B6BD-4CE6-ACF0-0CD3E7BA1A83}" type="presOf" srcId="{4B3AEADC-19F9-416F-8404-30D81B1A914E}" destId="{FAB35183-91B7-4342-9FE8-1FC00C2E5C34}" srcOrd="0" destOrd="0" presId="urn:microsoft.com/office/officeart/2005/8/layout/vList4#3"/>
    <dgm:cxn modelId="{15E6D7F9-C22D-481F-AAE9-24DA80001266}" srcId="{E3E06440-F2BC-4848-BDB3-7F0F84594481}" destId="{4B3AEADC-19F9-416F-8404-30D81B1A914E}" srcOrd="0" destOrd="0" parTransId="{CFD538EC-F2AC-48D9-89DB-F7CEE6B9DB41}" sibTransId="{FB27D65D-3573-42DD-A9C8-C9A5FD1E1C4F}"/>
    <dgm:cxn modelId="{9FFA3E6E-3886-4AAA-B94D-7395C1B8A889}" type="presOf" srcId="{4B3AEADC-19F9-416F-8404-30D81B1A914E}" destId="{903C3C85-84C4-473C-844F-119438EB628F}" srcOrd="1" destOrd="0" presId="urn:microsoft.com/office/officeart/2005/8/layout/vList4#3"/>
    <dgm:cxn modelId="{8ED76518-FB0E-4157-A071-B9229271D5EB}" srcId="{E3E06440-F2BC-4848-BDB3-7F0F84594481}" destId="{83D125EB-8504-4CC5-A263-3F66D1997D75}" srcOrd="2" destOrd="0" parTransId="{6184266A-21FD-4A06-B672-7AC2A845D2F9}" sibTransId="{98BAB24A-5F85-4B45-976B-104C4EB99D73}"/>
    <dgm:cxn modelId="{A980FBF7-E398-42D2-AB90-58024824849E}" type="presOf" srcId="{CFF1B966-9015-428A-873E-8005FC97C9C4}" destId="{168E4A32-D65A-4C07-B783-D603FEBCE5E5}" srcOrd="1" destOrd="0" presId="urn:microsoft.com/office/officeart/2005/8/layout/vList4#3"/>
    <dgm:cxn modelId="{985D3AFF-6DC4-49E9-AF6D-0D91D432BD61}" srcId="{E3E06440-F2BC-4848-BDB3-7F0F84594481}" destId="{CFF1B966-9015-428A-873E-8005FC97C9C4}" srcOrd="1" destOrd="0" parTransId="{EAD81F7E-8A4A-470F-B611-048C16471132}" sibTransId="{8137086E-C2AF-48FF-94A6-1204B0B6B897}"/>
    <dgm:cxn modelId="{3186A88E-D677-48D4-9BC4-435B7E97D5C2}" type="presOf" srcId="{83D125EB-8504-4CC5-A263-3F66D1997D75}" destId="{74BA5130-B131-4194-AEC4-BCBE1400F4E8}" srcOrd="0" destOrd="0" presId="urn:microsoft.com/office/officeart/2005/8/layout/vList4#3"/>
    <dgm:cxn modelId="{BA1E4046-D043-465A-979F-8729EB187FE0}" type="presOf" srcId="{83D125EB-8504-4CC5-A263-3F66D1997D75}" destId="{BE02BD3B-AB16-46DD-B6C1-32A0E25C8A73}" srcOrd="1" destOrd="0" presId="urn:microsoft.com/office/officeart/2005/8/layout/vList4#3"/>
    <dgm:cxn modelId="{DAC24A7A-2E07-46A6-B4E9-678C8D0D0550}" type="presOf" srcId="{CFF1B966-9015-428A-873E-8005FC97C9C4}" destId="{B2FE7FD4-774A-4DDE-B11D-EEF0F7091037}" srcOrd="0" destOrd="0" presId="urn:microsoft.com/office/officeart/2005/8/layout/vList4#3"/>
    <dgm:cxn modelId="{265C7C1A-A636-4419-BEEC-4C0C7766B2CC}" type="presParOf" srcId="{1A09874C-3192-4265-BF9E-79398B300F95}" destId="{B93AFB28-658E-4869-889F-90772E843400}" srcOrd="0" destOrd="0" presId="urn:microsoft.com/office/officeart/2005/8/layout/vList4#3"/>
    <dgm:cxn modelId="{D83874A2-57F3-45B7-80EB-721AF7CB60E1}" type="presParOf" srcId="{B93AFB28-658E-4869-889F-90772E843400}" destId="{FAB35183-91B7-4342-9FE8-1FC00C2E5C34}" srcOrd="0" destOrd="0" presId="urn:microsoft.com/office/officeart/2005/8/layout/vList4#3"/>
    <dgm:cxn modelId="{11A25B47-523D-4258-8B4E-C736020A80BB}" type="presParOf" srcId="{B93AFB28-658E-4869-889F-90772E843400}" destId="{FC329584-E84B-4966-B615-6F90FAC681DA}" srcOrd="1" destOrd="0" presId="urn:microsoft.com/office/officeart/2005/8/layout/vList4#3"/>
    <dgm:cxn modelId="{CE8F9B4B-266F-4B94-8061-6E715CCAB2E4}" type="presParOf" srcId="{B93AFB28-658E-4869-889F-90772E843400}" destId="{903C3C85-84C4-473C-844F-119438EB628F}" srcOrd="2" destOrd="0" presId="urn:microsoft.com/office/officeart/2005/8/layout/vList4#3"/>
    <dgm:cxn modelId="{95C2BA51-8A23-4FB4-93A8-AA51D0639BE3}" type="presParOf" srcId="{1A09874C-3192-4265-BF9E-79398B300F95}" destId="{14199CB1-5798-4115-A1D5-7EB8B83DE677}" srcOrd="1" destOrd="0" presId="urn:microsoft.com/office/officeart/2005/8/layout/vList4#3"/>
    <dgm:cxn modelId="{6602D834-978B-4046-A99F-2DD7C151AFA5}" type="presParOf" srcId="{1A09874C-3192-4265-BF9E-79398B300F95}" destId="{A779A167-08FA-4131-B9A5-12065C53C9E9}" srcOrd="2" destOrd="0" presId="urn:microsoft.com/office/officeart/2005/8/layout/vList4#3"/>
    <dgm:cxn modelId="{DA1D9CA8-E672-45DA-A052-2D6A69E8B6E5}" type="presParOf" srcId="{A779A167-08FA-4131-B9A5-12065C53C9E9}" destId="{B2FE7FD4-774A-4DDE-B11D-EEF0F7091037}" srcOrd="0" destOrd="0" presId="urn:microsoft.com/office/officeart/2005/8/layout/vList4#3"/>
    <dgm:cxn modelId="{F4954946-2EAB-4CD4-BD88-D982789C80DC}" type="presParOf" srcId="{A779A167-08FA-4131-B9A5-12065C53C9E9}" destId="{2784057B-23BD-4C20-973C-A1EAB5FCE1DA}" srcOrd="1" destOrd="0" presId="urn:microsoft.com/office/officeart/2005/8/layout/vList4#3"/>
    <dgm:cxn modelId="{3F91D2C2-D8B6-41BF-B584-7338A5A84F43}" type="presParOf" srcId="{A779A167-08FA-4131-B9A5-12065C53C9E9}" destId="{168E4A32-D65A-4C07-B783-D603FEBCE5E5}" srcOrd="2" destOrd="0" presId="urn:microsoft.com/office/officeart/2005/8/layout/vList4#3"/>
    <dgm:cxn modelId="{BCF2E3F9-DA54-4601-BA48-FDD0AACBD8CB}" type="presParOf" srcId="{1A09874C-3192-4265-BF9E-79398B300F95}" destId="{758C9D57-C0A1-4F84-BBB4-12BE8DC5A316}" srcOrd="3" destOrd="0" presId="urn:microsoft.com/office/officeart/2005/8/layout/vList4#3"/>
    <dgm:cxn modelId="{5A494DEF-982A-459B-9C8E-A1E01205D0DF}" type="presParOf" srcId="{1A09874C-3192-4265-BF9E-79398B300F95}" destId="{9604E469-8A45-454B-912C-EA76E4D65DDB}" srcOrd="4" destOrd="0" presId="urn:microsoft.com/office/officeart/2005/8/layout/vList4#3"/>
    <dgm:cxn modelId="{5F68B1F4-E0D2-4221-8FF5-EE432747381F}" type="presParOf" srcId="{9604E469-8A45-454B-912C-EA76E4D65DDB}" destId="{74BA5130-B131-4194-AEC4-BCBE1400F4E8}" srcOrd="0" destOrd="0" presId="urn:microsoft.com/office/officeart/2005/8/layout/vList4#3"/>
    <dgm:cxn modelId="{48BDE80B-2F40-480B-9C17-E680BFF7F61B}" type="presParOf" srcId="{9604E469-8A45-454B-912C-EA76E4D65DDB}" destId="{E0A9EF89-CA75-4F6E-98EE-57497A7C8349}" srcOrd="1" destOrd="0" presId="urn:microsoft.com/office/officeart/2005/8/layout/vList4#3"/>
    <dgm:cxn modelId="{B569FB31-C62C-4996-B97C-3A15EBF99833}" type="presParOf" srcId="{9604E469-8A45-454B-912C-EA76E4D65DDB}" destId="{BE02BD3B-AB16-46DD-B6C1-32A0E25C8A73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C5CA8-C593-4A02-A560-B45A680481E1}" type="doc">
      <dgm:prSet loTypeId="urn:microsoft.com/office/officeart/2005/8/layout/vList4#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B4CF325-D4C2-4F90-B5B4-BF39AAA44503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CC"/>
              </a:solidFill>
            </a:rPr>
            <a:t>Кошка -домашнее животное.</a:t>
          </a:r>
          <a:endParaRPr lang="ru-RU" sz="1600" b="1" dirty="0">
            <a:solidFill>
              <a:srgbClr val="0000CC"/>
            </a:solidFill>
          </a:endParaRPr>
        </a:p>
      </dgm:t>
    </dgm:pt>
    <dgm:pt modelId="{22F349E6-896A-43B1-B948-F0F7610A4AD6}" type="parTrans" cxnId="{8A650B37-6BA5-4F0D-99D9-EAE088E53A57}">
      <dgm:prSet/>
      <dgm:spPr/>
      <dgm:t>
        <a:bodyPr/>
        <a:lstStyle/>
        <a:p>
          <a:endParaRPr lang="ru-RU"/>
        </a:p>
      </dgm:t>
    </dgm:pt>
    <dgm:pt modelId="{89943495-EF93-40F1-9402-3036F396F5E6}" type="sibTrans" cxnId="{8A650B37-6BA5-4F0D-99D9-EAE088E53A57}">
      <dgm:prSet/>
      <dgm:spPr/>
      <dgm:t>
        <a:bodyPr/>
        <a:lstStyle/>
        <a:p>
          <a:endParaRPr lang="ru-RU"/>
        </a:p>
      </dgm:t>
    </dgm:pt>
    <dgm:pt modelId="{EFD0E1B2-D02B-4360-BD2A-753BE50655B6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CC"/>
              </a:solidFill>
            </a:rPr>
            <a:t>Кошка замечательный охотник.</a:t>
          </a:r>
          <a:endParaRPr lang="ru-RU" sz="1600" b="1" dirty="0">
            <a:solidFill>
              <a:srgbClr val="0000CC"/>
            </a:solidFill>
          </a:endParaRPr>
        </a:p>
      </dgm:t>
    </dgm:pt>
    <dgm:pt modelId="{B358B6EB-F289-4FF8-B31E-ACA703648645}" type="parTrans" cxnId="{2AFA51EF-9656-48E5-8817-23B8089639F1}">
      <dgm:prSet/>
      <dgm:spPr/>
      <dgm:t>
        <a:bodyPr/>
        <a:lstStyle/>
        <a:p>
          <a:endParaRPr lang="ru-RU"/>
        </a:p>
      </dgm:t>
    </dgm:pt>
    <dgm:pt modelId="{A79EFAFC-080A-466D-A275-5F44EA9E1C4A}" type="sibTrans" cxnId="{2AFA51EF-9656-48E5-8817-23B8089639F1}">
      <dgm:prSet/>
      <dgm:spPr/>
      <dgm:t>
        <a:bodyPr/>
        <a:lstStyle/>
        <a:p>
          <a:endParaRPr lang="ru-RU"/>
        </a:p>
      </dgm:t>
    </dgm:pt>
    <dgm:pt modelId="{FF08BCD9-8C2E-4B3D-9CF1-3A7C6DA0AA6D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CC"/>
              </a:solidFill>
            </a:rPr>
            <a:t>В Древнем Египте кошку считали священным животным</a:t>
          </a:r>
          <a:r>
            <a:rPr lang="ru-RU" sz="1600" dirty="0" smtClean="0"/>
            <a:t>.</a:t>
          </a:r>
          <a:endParaRPr lang="ru-RU" sz="1600" dirty="0"/>
        </a:p>
      </dgm:t>
    </dgm:pt>
    <dgm:pt modelId="{E46F1D40-E5E8-48DF-BD62-2EDA0D1CCA4F}" type="parTrans" cxnId="{90C82B58-5559-48B4-B8E6-27BD579A3582}">
      <dgm:prSet/>
      <dgm:spPr/>
      <dgm:t>
        <a:bodyPr/>
        <a:lstStyle/>
        <a:p>
          <a:endParaRPr lang="ru-RU"/>
        </a:p>
      </dgm:t>
    </dgm:pt>
    <dgm:pt modelId="{B4149106-B630-46A8-9BD5-829BFFBC619B}" type="sibTrans" cxnId="{90C82B58-5559-48B4-B8E6-27BD579A3582}">
      <dgm:prSet/>
      <dgm:spPr/>
      <dgm:t>
        <a:bodyPr/>
        <a:lstStyle/>
        <a:p>
          <a:endParaRPr lang="ru-RU"/>
        </a:p>
      </dgm:t>
    </dgm:pt>
    <dgm:pt modelId="{E35C3B57-A276-4773-9362-B85E45EFB505}" type="pres">
      <dgm:prSet presAssocID="{9D8C5CA8-C593-4A02-A560-B45A680481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AF387-B3F3-470F-B396-13E5281DE4FE}" type="pres">
      <dgm:prSet presAssocID="{4B4CF325-D4C2-4F90-B5B4-BF39AAA44503}" presName="comp" presStyleCnt="0"/>
      <dgm:spPr/>
      <dgm:t>
        <a:bodyPr/>
        <a:lstStyle/>
        <a:p>
          <a:endParaRPr lang="ru-RU"/>
        </a:p>
      </dgm:t>
    </dgm:pt>
    <dgm:pt modelId="{C0545012-FFAA-47D8-AC61-38DC95683AF2}" type="pres">
      <dgm:prSet presAssocID="{4B4CF325-D4C2-4F90-B5B4-BF39AAA44503}" presName="box" presStyleLbl="node1" presStyleIdx="0" presStyleCnt="3"/>
      <dgm:spPr/>
      <dgm:t>
        <a:bodyPr/>
        <a:lstStyle/>
        <a:p>
          <a:endParaRPr lang="ru-RU"/>
        </a:p>
      </dgm:t>
    </dgm:pt>
    <dgm:pt modelId="{AD1902B1-DE1E-4000-BDB2-6F4813E0A3D9}" type="pres">
      <dgm:prSet presAssocID="{4B4CF325-D4C2-4F90-B5B4-BF39AAA44503}" presName="img" presStyleLbl="fgImgPlace1" presStyleIdx="0" presStyleCnt="3" custScaleX="118571" custScaleY="63560" custLinFactNeighborX="22958" custLinFactNeighborY="-6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181844-B9AB-421D-AABD-F7D7DADA55B0}" type="pres">
      <dgm:prSet presAssocID="{4B4CF325-D4C2-4F90-B5B4-BF39AAA4450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56511-178C-4E86-9280-0B90EC69EB5B}" type="pres">
      <dgm:prSet presAssocID="{89943495-EF93-40F1-9402-3036F396F5E6}" presName="spacer" presStyleCnt="0"/>
      <dgm:spPr/>
      <dgm:t>
        <a:bodyPr/>
        <a:lstStyle/>
        <a:p>
          <a:endParaRPr lang="ru-RU"/>
        </a:p>
      </dgm:t>
    </dgm:pt>
    <dgm:pt modelId="{C3A54520-B4E7-4680-BF54-A31575D9B72D}" type="pres">
      <dgm:prSet presAssocID="{EFD0E1B2-D02B-4360-BD2A-753BE50655B6}" presName="comp" presStyleCnt="0"/>
      <dgm:spPr/>
      <dgm:t>
        <a:bodyPr/>
        <a:lstStyle/>
        <a:p>
          <a:endParaRPr lang="ru-RU"/>
        </a:p>
      </dgm:t>
    </dgm:pt>
    <dgm:pt modelId="{BA687C6F-558D-4E89-A432-7C121656BBDC}" type="pres">
      <dgm:prSet presAssocID="{EFD0E1B2-D02B-4360-BD2A-753BE50655B6}" presName="box" presStyleLbl="node1" presStyleIdx="1" presStyleCnt="3"/>
      <dgm:spPr/>
      <dgm:t>
        <a:bodyPr/>
        <a:lstStyle/>
        <a:p>
          <a:endParaRPr lang="ru-RU"/>
        </a:p>
      </dgm:t>
    </dgm:pt>
    <dgm:pt modelId="{B04A0828-4EDA-498B-9CCC-0866F7177A53}" type="pres">
      <dgm:prSet presAssocID="{EFD0E1B2-D02B-4360-BD2A-753BE50655B6}" presName="img" presStyleLbl="fgImgPlace1" presStyleIdx="1" presStyleCnt="3" custScaleX="87511" custScaleY="562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129E41-708F-4CED-87DC-438554D6C939}" type="pres">
      <dgm:prSet presAssocID="{EFD0E1B2-D02B-4360-BD2A-753BE50655B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EF5B-EFB9-4BF7-A0E1-A9E3CC8C56B2}" type="pres">
      <dgm:prSet presAssocID="{A79EFAFC-080A-466D-A275-5F44EA9E1C4A}" presName="spacer" presStyleCnt="0"/>
      <dgm:spPr/>
      <dgm:t>
        <a:bodyPr/>
        <a:lstStyle/>
        <a:p>
          <a:endParaRPr lang="ru-RU"/>
        </a:p>
      </dgm:t>
    </dgm:pt>
    <dgm:pt modelId="{AA206673-7D01-46B9-AE00-ED023D537DA1}" type="pres">
      <dgm:prSet presAssocID="{FF08BCD9-8C2E-4B3D-9CF1-3A7C6DA0AA6D}" presName="comp" presStyleCnt="0"/>
      <dgm:spPr/>
      <dgm:t>
        <a:bodyPr/>
        <a:lstStyle/>
        <a:p>
          <a:endParaRPr lang="ru-RU"/>
        </a:p>
      </dgm:t>
    </dgm:pt>
    <dgm:pt modelId="{641E7CE2-4530-4885-9432-7BDD4384F461}" type="pres">
      <dgm:prSet presAssocID="{FF08BCD9-8C2E-4B3D-9CF1-3A7C6DA0AA6D}" presName="box" presStyleLbl="node1" presStyleIdx="2" presStyleCnt="3"/>
      <dgm:spPr/>
      <dgm:t>
        <a:bodyPr/>
        <a:lstStyle/>
        <a:p>
          <a:endParaRPr lang="ru-RU"/>
        </a:p>
      </dgm:t>
    </dgm:pt>
    <dgm:pt modelId="{7A5BABB5-4859-495F-826F-9995B29AC72B}" type="pres">
      <dgm:prSet presAssocID="{FF08BCD9-8C2E-4B3D-9CF1-3A7C6DA0AA6D}" presName="img" presStyleLbl="fgImgPlace1" presStyleIdx="2" presStyleCnt="3" custScaleX="72391" custScaleY="42536" custLinFactNeighborX="230" custLinFactNeighborY="-33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DAB59F-C4B7-436C-B1EA-2702DA4AE869}" type="pres">
      <dgm:prSet presAssocID="{FF08BCD9-8C2E-4B3D-9CF1-3A7C6DA0AA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28548-1D23-414E-864D-DB6384126B83}" type="presOf" srcId="{4B4CF325-D4C2-4F90-B5B4-BF39AAA44503}" destId="{C0545012-FFAA-47D8-AC61-38DC95683AF2}" srcOrd="0" destOrd="0" presId="urn:microsoft.com/office/officeart/2005/8/layout/vList4#4"/>
    <dgm:cxn modelId="{F8264046-4A6E-46F2-B0C8-FAF2114FC701}" type="presOf" srcId="{4B4CF325-D4C2-4F90-B5B4-BF39AAA44503}" destId="{83181844-B9AB-421D-AABD-F7D7DADA55B0}" srcOrd="1" destOrd="0" presId="urn:microsoft.com/office/officeart/2005/8/layout/vList4#4"/>
    <dgm:cxn modelId="{2AFA51EF-9656-48E5-8817-23B8089639F1}" srcId="{9D8C5CA8-C593-4A02-A560-B45A680481E1}" destId="{EFD0E1B2-D02B-4360-BD2A-753BE50655B6}" srcOrd="1" destOrd="0" parTransId="{B358B6EB-F289-4FF8-B31E-ACA703648645}" sibTransId="{A79EFAFC-080A-466D-A275-5F44EA9E1C4A}"/>
    <dgm:cxn modelId="{2FB6525A-31AA-453D-95D8-667865F56125}" type="presOf" srcId="{9D8C5CA8-C593-4A02-A560-B45A680481E1}" destId="{E35C3B57-A276-4773-9362-B85E45EFB505}" srcOrd="0" destOrd="0" presId="urn:microsoft.com/office/officeart/2005/8/layout/vList4#4"/>
    <dgm:cxn modelId="{8A650B37-6BA5-4F0D-99D9-EAE088E53A57}" srcId="{9D8C5CA8-C593-4A02-A560-B45A680481E1}" destId="{4B4CF325-D4C2-4F90-B5B4-BF39AAA44503}" srcOrd="0" destOrd="0" parTransId="{22F349E6-896A-43B1-B948-F0F7610A4AD6}" sibTransId="{89943495-EF93-40F1-9402-3036F396F5E6}"/>
    <dgm:cxn modelId="{534A32E8-1B47-419B-A0A1-C4FE6FC64D8C}" type="presOf" srcId="{FF08BCD9-8C2E-4B3D-9CF1-3A7C6DA0AA6D}" destId="{641E7CE2-4530-4885-9432-7BDD4384F461}" srcOrd="0" destOrd="0" presId="urn:microsoft.com/office/officeart/2005/8/layout/vList4#4"/>
    <dgm:cxn modelId="{F701A78A-4B29-4556-8097-4007C7CC6229}" type="presOf" srcId="{EFD0E1B2-D02B-4360-BD2A-753BE50655B6}" destId="{BA687C6F-558D-4E89-A432-7C121656BBDC}" srcOrd="0" destOrd="0" presId="urn:microsoft.com/office/officeart/2005/8/layout/vList4#4"/>
    <dgm:cxn modelId="{1A2F7A7F-9925-4B5F-88CA-653F380D2523}" type="presOf" srcId="{FF08BCD9-8C2E-4B3D-9CF1-3A7C6DA0AA6D}" destId="{F6DAB59F-C4B7-436C-B1EA-2702DA4AE869}" srcOrd="1" destOrd="0" presId="urn:microsoft.com/office/officeart/2005/8/layout/vList4#4"/>
    <dgm:cxn modelId="{90C82B58-5559-48B4-B8E6-27BD579A3582}" srcId="{9D8C5CA8-C593-4A02-A560-B45A680481E1}" destId="{FF08BCD9-8C2E-4B3D-9CF1-3A7C6DA0AA6D}" srcOrd="2" destOrd="0" parTransId="{E46F1D40-E5E8-48DF-BD62-2EDA0D1CCA4F}" sibTransId="{B4149106-B630-46A8-9BD5-829BFFBC619B}"/>
    <dgm:cxn modelId="{85244ED7-1FC2-4BC3-B784-33065EFD2091}" type="presOf" srcId="{EFD0E1B2-D02B-4360-BD2A-753BE50655B6}" destId="{8E129E41-708F-4CED-87DC-438554D6C939}" srcOrd="1" destOrd="0" presId="urn:microsoft.com/office/officeart/2005/8/layout/vList4#4"/>
    <dgm:cxn modelId="{72E4C39A-E1D7-48D7-81E7-2C106281661C}" type="presParOf" srcId="{E35C3B57-A276-4773-9362-B85E45EFB505}" destId="{EE0AF387-B3F3-470F-B396-13E5281DE4FE}" srcOrd="0" destOrd="0" presId="urn:microsoft.com/office/officeart/2005/8/layout/vList4#4"/>
    <dgm:cxn modelId="{DBCB3002-89AC-4D6D-8523-0D48AC158CD0}" type="presParOf" srcId="{EE0AF387-B3F3-470F-B396-13E5281DE4FE}" destId="{C0545012-FFAA-47D8-AC61-38DC95683AF2}" srcOrd="0" destOrd="0" presId="urn:microsoft.com/office/officeart/2005/8/layout/vList4#4"/>
    <dgm:cxn modelId="{766413AB-92C0-4B45-9027-079287AC5415}" type="presParOf" srcId="{EE0AF387-B3F3-470F-B396-13E5281DE4FE}" destId="{AD1902B1-DE1E-4000-BDB2-6F4813E0A3D9}" srcOrd="1" destOrd="0" presId="urn:microsoft.com/office/officeart/2005/8/layout/vList4#4"/>
    <dgm:cxn modelId="{D391B6C5-16F0-4C7F-9187-0C405D811D02}" type="presParOf" srcId="{EE0AF387-B3F3-470F-B396-13E5281DE4FE}" destId="{83181844-B9AB-421D-AABD-F7D7DADA55B0}" srcOrd="2" destOrd="0" presId="urn:microsoft.com/office/officeart/2005/8/layout/vList4#4"/>
    <dgm:cxn modelId="{1C975F4D-07A5-4021-AE14-E5F729CBC765}" type="presParOf" srcId="{E35C3B57-A276-4773-9362-B85E45EFB505}" destId="{5F156511-178C-4E86-9280-0B90EC69EB5B}" srcOrd="1" destOrd="0" presId="urn:microsoft.com/office/officeart/2005/8/layout/vList4#4"/>
    <dgm:cxn modelId="{56CA2DDE-E66A-405E-A2DE-547A39B0E588}" type="presParOf" srcId="{E35C3B57-A276-4773-9362-B85E45EFB505}" destId="{C3A54520-B4E7-4680-BF54-A31575D9B72D}" srcOrd="2" destOrd="0" presId="urn:microsoft.com/office/officeart/2005/8/layout/vList4#4"/>
    <dgm:cxn modelId="{D82816AA-7703-41CB-913A-14D202FA516C}" type="presParOf" srcId="{C3A54520-B4E7-4680-BF54-A31575D9B72D}" destId="{BA687C6F-558D-4E89-A432-7C121656BBDC}" srcOrd="0" destOrd="0" presId="urn:microsoft.com/office/officeart/2005/8/layout/vList4#4"/>
    <dgm:cxn modelId="{E0A40127-2F0A-473A-B2DC-02C86D27E180}" type="presParOf" srcId="{C3A54520-B4E7-4680-BF54-A31575D9B72D}" destId="{B04A0828-4EDA-498B-9CCC-0866F7177A53}" srcOrd="1" destOrd="0" presId="urn:microsoft.com/office/officeart/2005/8/layout/vList4#4"/>
    <dgm:cxn modelId="{DC6ED7B6-FC9D-4D75-ABF3-18E440565325}" type="presParOf" srcId="{C3A54520-B4E7-4680-BF54-A31575D9B72D}" destId="{8E129E41-708F-4CED-87DC-438554D6C939}" srcOrd="2" destOrd="0" presId="urn:microsoft.com/office/officeart/2005/8/layout/vList4#4"/>
    <dgm:cxn modelId="{49DDA8A0-C544-4315-9328-65053C307747}" type="presParOf" srcId="{E35C3B57-A276-4773-9362-B85E45EFB505}" destId="{1E92EF5B-EFB9-4BF7-A0E1-A9E3CC8C56B2}" srcOrd="3" destOrd="0" presId="urn:microsoft.com/office/officeart/2005/8/layout/vList4#4"/>
    <dgm:cxn modelId="{793277A7-D9EB-4990-BCA8-1CACDE1C8E98}" type="presParOf" srcId="{E35C3B57-A276-4773-9362-B85E45EFB505}" destId="{AA206673-7D01-46B9-AE00-ED023D537DA1}" srcOrd="4" destOrd="0" presId="urn:microsoft.com/office/officeart/2005/8/layout/vList4#4"/>
    <dgm:cxn modelId="{40AF6C53-B31F-42D5-AE30-C85AFB0AF5EC}" type="presParOf" srcId="{AA206673-7D01-46B9-AE00-ED023D537DA1}" destId="{641E7CE2-4530-4885-9432-7BDD4384F461}" srcOrd="0" destOrd="0" presId="urn:microsoft.com/office/officeart/2005/8/layout/vList4#4"/>
    <dgm:cxn modelId="{D55C9CB2-4561-4F1B-BDED-D584F8F8B33E}" type="presParOf" srcId="{AA206673-7D01-46B9-AE00-ED023D537DA1}" destId="{7A5BABB5-4859-495F-826F-9995B29AC72B}" srcOrd="1" destOrd="0" presId="urn:microsoft.com/office/officeart/2005/8/layout/vList4#4"/>
    <dgm:cxn modelId="{D29CDCBD-41C0-407F-A2B1-116CC04DC923}" type="presParOf" srcId="{AA206673-7D01-46B9-AE00-ED023D537DA1}" destId="{F6DAB59F-C4B7-436C-B1EA-2702DA4AE869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0B3F76-C538-490B-9838-67A804680761}" type="doc">
      <dgm:prSet loTypeId="urn:microsoft.com/office/officeart/2005/8/layout/vList4#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017BC7-C3A1-4B65-B56B-0A33A66A921C}">
      <dgm:prSet custT="1"/>
      <dgm:spPr/>
      <dgm:t>
        <a:bodyPr/>
        <a:lstStyle/>
        <a:p>
          <a:pPr algn="r" rtl="0"/>
          <a:r>
            <a:rPr lang="ru-RU" sz="1600" b="1" dirty="0" smtClean="0">
              <a:solidFill>
                <a:srgbClr val="0000CC"/>
              </a:solidFill>
            </a:rPr>
            <a:t>Какие бывают</a:t>
          </a:r>
        </a:p>
        <a:p>
          <a:pPr algn="r" rtl="0"/>
          <a:r>
            <a:rPr lang="ru-RU" sz="1600" b="1" dirty="0" smtClean="0">
              <a:solidFill>
                <a:srgbClr val="0000CC"/>
              </a:solidFill>
            </a:rPr>
            <a:t> породы кошек</a:t>
          </a:r>
          <a:r>
            <a:rPr lang="ru-RU" sz="1600" dirty="0" smtClean="0">
              <a:solidFill>
                <a:srgbClr val="0000CC"/>
              </a:solidFill>
            </a:rPr>
            <a:t>?</a:t>
          </a:r>
          <a:endParaRPr lang="ru-RU" sz="1600" dirty="0">
            <a:solidFill>
              <a:srgbClr val="0000CC"/>
            </a:solidFill>
          </a:endParaRPr>
        </a:p>
      </dgm:t>
    </dgm:pt>
    <dgm:pt modelId="{391C8798-C95D-40DA-8502-EAB7A4C8C2A2}" type="parTrans" cxnId="{7FFF187D-AE7F-4BBD-8515-B378634EA758}">
      <dgm:prSet/>
      <dgm:spPr/>
      <dgm:t>
        <a:bodyPr/>
        <a:lstStyle/>
        <a:p>
          <a:endParaRPr lang="ru-RU"/>
        </a:p>
      </dgm:t>
    </dgm:pt>
    <dgm:pt modelId="{407208E0-707C-452B-82B1-310384FECC00}" type="sibTrans" cxnId="{7FFF187D-AE7F-4BBD-8515-B378634EA758}">
      <dgm:prSet/>
      <dgm:spPr/>
      <dgm:t>
        <a:bodyPr/>
        <a:lstStyle/>
        <a:p>
          <a:endParaRPr lang="ru-RU"/>
        </a:p>
      </dgm:t>
    </dgm:pt>
    <dgm:pt modelId="{CE59D5E2-7F31-4328-B08C-C824DF6E160E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CC"/>
              </a:solidFill>
            </a:rPr>
            <a:t>Как ухаживать за кошкой?</a:t>
          </a:r>
          <a:endParaRPr lang="ru-RU" sz="1600" b="1" dirty="0">
            <a:solidFill>
              <a:srgbClr val="0000CC"/>
            </a:solidFill>
          </a:endParaRPr>
        </a:p>
      </dgm:t>
    </dgm:pt>
    <dgm:pt modelId="{909B459A-D5A3-4913-9268-7985A81A4336}" type="parTrans" cxnId="{775ADFFF-6B94-4E87-BC93-0DA1BE63982E}">
      <dgm:prSet/>
      <dgm:spPr/>
      <dgm:t>
        <a:bodyPr/>
        <a:lstStyle/>
        <a:p>
          <a:endParaRPr lang="ru-RU"/>
        </a:p>
      </dgm:t>
    </dgm:pt>
    <dgm:pt modelId="{E040D709-EA6C-442E-A6DD-9011256171C2}" type="sibTrans" cxnId="{775ADFFF-6B94-4E87-BC93-0DA1BE63982E}">
      <dgm:prSet/>
      <dgm:spPr/>
      <dgm:t>
        <a:bodyPr/>
        <a:lstStyle/>
        <a:p>
          <a:endParaRPr lang="ru-RU"/>
        </a:p>
      </dgm:t>
    </dgm:pt>
    <dgm:pt modelId="{66FE2842-8B57-4709-B06C-1085D2DB2D05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Почему мы в                         ответе за тех, кого приручили?</a:t>
          </a:r>
          <a:r>
            <a:rPr lang="ru-RU" sz="1600" b="1" dirty="0" smtClean="0">
              <a:solidFill>
                <a:srgbClr val="0000CC"/>
              </a:solidFill>
            </a:rPr>
            <a:t> ?</a:t>
          </a:r>
          <a:endParaRPr lang="ru-RU" sz="1600" b="1" dirty="0">
            <a:solidFill>
              <a:srgbClr val="0000CC"/>
            </a:solidFill>
          </a:endParaRPr>
        </a:p>
      </dgm:t>
    </dgm:pt>
    <dgm:pt modelId="{9FFDA9E8-3C12-4733-A33A-2409D4C34736}" type="parTrans" cxnId="{1C251D1E-B86A-406E-B841-C3E8103E3234}">
      <dgm:prSet/>
      <dgm:spPr/>
      <dgm:t>
        <a:bodyPr/>
        <a:lstStyle/>
        <a:p>
          <a:endParaRPr lang="ru-RU"/>
        </a:p>
      </dgm:t>
    </dgm:pt>
    <dgm:pt modelId="{14B17C00-B32E-4C06-9931-8EEC5CE4A31F}" type="sibTrans" cxnId="{1C251D1E-B86A-406E-B841-C3E8103E3234}">
      <dgm:prSet/>
      <dgm:spPr/>
      <dgm:t>
        <a:bodyPr/>
        <a:lstStyle/>
        <a:p>
          <a:endParaRPr lang="ru-RU"/>
        </a:p>
      </dgm:t>
    </dgm:pt>
    <dgm:pt modelId="{3B7875BD-3528-48B0-AA86-5496ACAF4DAA}" type="pres">
      <dgm:prSet presAssocID="{B20B3F76-C538-490B-9838-67A8046807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A7FC3-EAA2-4A21-8C25-8BC8DDC83442}" type="pres">
      <dgm:prSet presAssocID="{83017BC7-C3A1-4B65-B56B-0A33A66A921C}" presName="comp" presStyleCnt="0"/>
      <dgm:spPr/>
      <dgm:t>
        <a:bodyPr/>
        <a:lstStyle/>
        <a:p>
          <a:endParaRPr lang="ru-RU"/>
        </a:p>
      </dgm:t>
    </dgm:pt>
    <dgm:pt modelId="{09346B0C-C4FC-4430-A04E-05DBFA9C95D1}" type="pres">
      <dgm:prSet presAssocID="{83017BC7-C3A1-4B65-B56B-0A33A66A921C}" presName="box" presStyleLbl="node1" presStyleIdx="0" presStyleCnt="3" custLinFactNeighborX="4839"/>
      <dgm:spPr/>
      <dgm:t>
        <a:bodyPr/>
        <a:lstStyle/>
        <a:p>
          <a:endParaRPr lang="ru-RU"/>
        </a:p>
      </dgm:t>
    </dgm:pt>
    <dgm:pt modelId="{D7A0B226-343F-4888-9D4C-A67BC35CB1A2}" type="pres">
      <dgm:prSet presAssocID="{83017BC7-C3A1-4B65-B56B-0A33A66A921C}" presName="img" presStyleLbl="fgImgPlace1" presStyleIdx="0" presStyleCnt="3" custScaleX="77156" custScaleY="36055" custLinFactNeighborX="25454" custLinFactNeighborY="-68"/>
      <dgm:spPr/>
      <dgm:t>
        <a:bodyPr/>
        <a:lstStyle/>
        <a:p>
          <a:endParaRPr lang="ru-RU"/>
        </a:p>
      </dgm:t>
    </dgm:pt>
    <dgm:pt modelId="{78A2E924-E803-4022-B93C-39650CFE491C}" type="pres">
      <dgm:prSet presAssocID="{83017BC7-C3A1-4B65-B56B-0A33A66A921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34639-F657-41C1-AD6F-80CAE44FF399}" type="pres">
      <dgm:prSet presAssocID="{407208E0-707C-452B-82B1-310384FECC00}" presName="spacer" presStyleCnt="0"/>
      <dgm:spPr/>
      <dgm:t>
        <a:bodyPr/>
        <a:lstStyle/>
        <a:p>
          <a:endParaRPr lang="ru-RU"/>
        </a:p>
      </dgm:t>
    </dgm:pt>
    <dgm:pt modelId="{B8AD3B80-0CB5-4157-85B7-009BA2C85BFD}" type="pres">
      <dgm:prSet presAssocID="{CE59D5E2-7F31-4328-B08C-C824DF6E160E}" presName="comp" presStyleCnt="0"/>
      <dgm:spPr/>
      <dgm:t>
        <a:bodyPr/>
        <a:lstStyle/>
        <a:p>
          <a:endParaRPr lang="ru-RU"/>
        </a:p>
      </dgm:t>
    </dgm:pt>
    <dgm:pt modelId="{E5593E9A-968A-41AE-8444-1887924DB376}" type="pres">
      <dgm:prSet presAssocID="{CE59D5E2-7F31-4328-B08C-C824DF6E160E}" presName="box" presStyleLbl="node1" presStyleIdx="1" presStyleCnt="3" custLinFactNeighborY="-5573"/>
      <dgm:spPr/>
      <dgm:t>
        <a:bodyPr/>
        <a:lstStyle/>
        <a:p>
          <a:endParaRPr lang="ru-RU"/>
        </a:p>
      </dgm:t>
    </dgm:pt>
    <dgm:pt modelId="{F726EE72-5308-4880-8608-C573FBACB9E7}" type="pres">
      <dgm:prSet presAssocID="{CE59D5E2-7F31-4328-B08C-C824DF6E160E}" presName="img" presStyleLbl="fgImgPlace1" presStyleIdx="1" presStyleCnt="3" custScaleX="35297" custScaleY="50669" custLinFactNeighborX="12970" custLinFactNeighborY="-7034"/>
      <dgm:spPr/>
      <dgm:t>
        <a:bodyPr/>
        <a:lstStyle/>
        <a:p>
          <a:endParaRPr lang="ru-RU"/>
        </a:p>
      </dgm:t>
    </dgm:pt>
    <dgm:pt modelId="{5519F46A-19BD-4872-8370-884868E8ABF7}" type="pres">
      <dgm:prSet presAssocID="{CE59D5E2-7F31-4328-B08C-C824DF6E16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1FE51-2EF9-483B-8909-B786593BB2CE}" type="pres">
      <dgm:prSet presAssocID="{E040D709-EA6C-442E-A6DD-9011256171C2}" presName="spacer" presStyleCnt="0"/>
      <dgm:spPr/>
      <dgm:t>
        <a:bodyPr/>
        <a:lstStyle/>
        <a:p>
          <a:endParaRPr lang="ru-RU"/>
        </a:p>
      </dgm:t>
    </dgm:pt>
    <dgm:pt modelId="{4410A0F5-FF45-4752-921B-61B9831294DB}" type="pres">
      <dgm:prSet presAssocID="{66FE2842-8B57-4709-B06C-1085D2DB2D05}" presName="comp" presStyleCnt="0"/>
      <dgm:spPr/>
      <dgm:t>
        <a:bodyPr/>
        <a:lstStyle/>
        <a:p>
          <a:endParaRPr lang="ru-RU"/>
        </a:p>
      </dgm:t>
    </dgm:pt>
    <dgm:pt modelId="{9D6309A9-DA34-4CDF-B174-CD7DE9B1A19E}" type="pres">
      <dgm:prSet presAssocID="{66FE2842-8B57-4709-B06C-1085D2DB2D05}" presName="box" presStyleLbl="node1" presStyleIdx="2" presStyleCnt="3"/>
      <dgm:spPr/>
      <dgm:t>
        <a:bodyPr/>
        <a:lstStyle/>
        <a:p>
          <a:endParaRPr lang="ru-RU"/>
        </a:p>
      </dgm:t>
    </dgm:pt>
    <dgm:pt modelId="{82905F2B-21FD-4E04-8513-1F7A3AED7208}" type="pres">
      <dgm:prSet presAssocID="{66FE2842-8B57-4709-B06C-1085D2DB2D05}" presName="img" presStyleLbl="fgImgPlace1" presStyleIdx="2" presStyleCnt="3" custScaleX="103781" custScaleY="52950" custLinFactNeighborX="13890" custLinFactNeighborY="-1568"/>
      <dgm:spPr/>
      <dgm:t>
        <a:bodyPr/>
        <a:lstStyle/>
        <a:p>
          <a:endParaRPr lang="ru-RU"/>
        </a:p>
      </dgm:t>
    </dgm:pt>
    <dgm:pt modelId="{0B8F9A38-69F0-4627-94BF-8936A4B476D9}" type="pres">
      <dgm:prSet presAssocID="{66FE2842-8B57-4709-B06C-1085D2DB2D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6A60E-A34B-47E3-8693-50EA0D2A2D1B}" type="presOf" srcId="{66FE2842-8B57-4709-B06C-1085D2DB2D05}" destId="{0B8F9A38-69F0-4627-94BF-8936A4B476D9}" srcOrd="1" destOrd="0" presId="urn:microsoft.com/office/officeart/2005/8/layout/vList4#5"/>
    <dgm:cxn modelId="{778C9A6E-EA75-4D95-B293-69F0B899EE40}" type="presOf" srcId="{CE59D5E2-7F31-4328-B08C-C824DF6E160E}" destId="{E5593E9A-968A-41AE-8444-1887924DB376}" srcOrd="0" destOrd="0" presId="urn:microsoft.com/office/officeart/2005/8/layout/vList4#5"/>
    <dgm:cxn modelId="{DD0D4FAE-6961-4B7B-B5BA-233C36899F81}" type="presOf" srcId="{CE59D5E2-7F31-4328-B08C-C824DF6E160E}" destId="{5519F46A-19BD-4872-8370-884868E8ABF7}" srcOrd="1" destOrd="0" presId="urn:microsoft.com/office/officeart/2005/8/layout/vList4#5"/>
    <dgm:cxn modelId="{D8D57BC6-B43D-4EBB-A238-757FD491C87D}" type="presOf" srcId="{66FE2842-8B57-4709-B06C-1085D2DB2D05}" destId="{9D6309A9-DA34-4CDF-B174-CD7DE9B1A19E}" srcOrd="0" destOrd="0" presId="urn:microsoft.com/office/officeart/2005/8/layout/vList4#5"/>
    <dgm:cxn modelId="{1C251D1E-B86A-406E-B841-C3E8103E3234}" srcId="{B20B3F76-C538-490B-9838-67A804680761}" destId="{66FE2842-8B57-4709-B06C-1085D2DB2D05}" srcOrd="2" destOrd="0" parTransId="{9FFDA9E8-3C12-4733-A33A-2409D4C34736}" sibTransId="{14B17C00-B32E-4C06-9931-8EEC5CE4A31F}"/>
    <dgm:cxn modelId="{775ADFFF-6B94-4E87-BC93-0DA1BE63982E}" srcId="{B20B3F76-C538-490B-9838-67A804680761}" destId="{CE59D5E2-7F31-4328-B08C-C824DF6E160E}" srcOrd="1" destOrd="0" parTransId="{909B459A-D5A3-4913-9268-7985A81A4336}" sibTransId="{E040D709-EA6C-442E-A6DD-9011256171C2}"/>
    <dgm:cxn modelId="{9E52159C-C28B-443B-88BD-AC2B3C3CEE75}" type="presOf" srcId="{B20B3F76-C538-490B-9838-67A804680761}" destId="{3B7875BD-3528-48B0-AA86-5496ACAF4DAA}" srcOrd="0" destOrd="0" presId="urn:microsoft.com/office/officeart/2005/8/layout/vList4#5"/>
    <dgm:cxn modelId="{7FFF187D-AE7F-4BBD-8515-B378634EA758}" srcId="{B20B3F76-C538-490B-9838-67A804680761}" destId="{83017BC7-C3A1-4B65-B56B-0A33A66A921C}" srcOrd="0" destOrd="0" parTransId="{391C8798-C95D-40DA-8502-EAB7A4C8C2A2}" sibTransId="{407208E0-707C-452B-82B1-310384FECC00}"/>
    <dgm:cxn modelId="{B89FEB0E-C74B-4DAE-A007-E620F9F65525}" type="presOf" srcId="{83017BC7-C3A1-4B65-B56B-0A33A66A921C}" destId="{78A2E924-E803-4022-B93C-39650CFE491C}" srcOrd="1" destOrd="0" presId="urn:microsoft.com/office/officeart/2005/8/layout/vList4#5"/>
    <dgm:cxn modelId="{CBBDFA4D-539F-4849-8BD1-B9AF3F92A3D4}" type="presOf" srcId="{83017BC7-C3A1-4B65-B56B-0A33A66A921C}" destId="{09346B0C-C4FC-4430-A04E-05DBFA9C95D1}" srcOrd="0" destOrd="0" presId="urn:microsoft.com/office/officeart/2005/8/layout/vList4#5"/>
    <dgm:cxn modelId="{E562491B-4693-44DF-A7FC-D565A4189C54}" type="presParOf" srcId="{3B7875BD-3528-48B0-AA86-5496ACAF4DAA}" destId="{463A7FC3-EAA2-4A21-8C25-8BC8DDC83442}" srcOrd="0" destOrd="0" presId="urn:microsoft.com/office/officeart/2005/8/layout/vList4#5"/>
    <dgm:cxn modelId="{C1684DE5-B9CF-4642-933F-E3A7A45D2F87}" type="presParOf" srcId="{463A7FC3-EAA2-4A21-8C25-8BC8DDC83442}" destId="{09346B0C-C4FC-4430-A04E-05DBFA9C95D1}" srcOrd="0" destOrd="0" presId="urn:microsoft.com/office/officeart/2005/8/layout/vList4#5"/>
    <dgm:cxn modelId="{C15F6C40-9E92-4625-9930-1331370450BB}" type="presParOf" srcId="{463A7FC3-EAA2-4A21-8C25-8BC8DDC83442}" destId="{D7A0B226-343F-4888-9D4C-A67BC35CB1A2}" srcOrd="1" destOrd="0" presId="urn:microsoft.com/office/officeart/2005/8/layout/vList4#5"/>
    <dgm:cxn modelId="{E5E26A89-291F-418C-AF32-93DBB65E6BF2}" type="presParOf" srcId="{463A7FC3-EAA2-4A21-8C25-8BC8DDC83442}" destId="{78A2E924-E803-4022-B93C-39650CFE491C}" srcOrd="2" destOrd="0" presId="urn:microsoft.com/office/officeart/2005/8/layout/vList4#5"/>
    <dgm:cxn modelId="{10740491-C843-4430-8D5B-60A0B79C0427}" type="presParOf" srcId="{3B7875BD-3528-48B0-AA86-5496ACAF4DAA}" destId="{FC434639-F657-41C1-AD6F-80CAE44FF399}" srcOrd="1" destOrd="0" presId="urn:microsoft.com/office/officeart/2005/8/layout/vList4#5"/>
    <dgm:cxn modelId="{21AD05A1-518D-41EF-808C-461703D23271}" type="presParOf" srcId="{3B7875BD-3528-48B0-AA86-5496ACAF4DAA}" destId="{B8AD3B80-0CB5-4157-85B7-009BA2C85BFD}" srcOrd="2" destOrd="0" presId="urn:microsoft.com/office/officeart/2005/8/layout/vList4#5"/>
    <dgm:cxn modelId="{320316C8-F5AF-4885-8BBD-F23B4921B5E6}" type="presParOf" srcId="{B8AD3B80-0CB5-4157-85B7-009BA2C85BFD}" destId="{E5593E9A-968A-41AE-8444-1887924DB376}" srcOrd="0" destOrd="0" presId="urn:microsoft.com/office/officeart/2005/8/layout/vList4#5"/>
    <dgm:cxn modelId="{3A4EF349-B46D-4347-9299-AA62FB448316}" type="presParOf" srcId="{B8AD3B80-0CB5-4157-85B7-009BA2C85BFD}" destId="{F726EE72-5308-4880-8608-C573FBACB9E7}" srcOrd="1" destOrd="0" presId="urn:microsoft.com/office/officeart/2005/8/layout/vList4#5"/>
    <dgm:cxn modelId="{D09CE8A6-DD92-47DF-AECD-ACD84D4C61E2}" type="presParOf" srcId="{B8AD3B80-0CB5-4157-85B7-009BA2C85BFD}" destId="{5519F46A-19BD-4872-8370-884868E8ABF7}" srcOrd="2" destOrd="0" presId="urn:microsoft.com/office/officeart/2005/8/layout/vList4#5"/>
    <dgm:cxn modelId="{10288134-89B9-42C2-8166-63CE7919810F}" type="presParOf" srcId="{3B7875BD-3528-48B0-AA86-5496ACAF4DAA}" destId="{BD61FE51-2EF9-483B-8909-B786593BB2CE}" srcOrd="3" destOrd="0" presId="urn:microsoft.com/office/officeart/2005/8/layout/vList4#5"/>
    <dgm:cxn modelId="{73A150E2-433E-43EA-BEAA-1601808F38DD}" type="presParOf" srcId="{3B7875BD-3528-48B0-AA86-5496ACAF4DAA}" destId="{4410A0F5-FF45-4752-921B-61B9831294DB}" srcOrd="4" destOrd="0" presId="urn:microsoft.com/office/officeart/2005/8/layout/vList4#5"/>
    <dgm:cxn modelId="{F1086EED-59AC-4BF2-A4CD-14E3B0A42B9C}" type="presParOf" srcId="{4410A0F5-FF45-4752-921B-61B9831294DB}" destId="{9D6309A9-DA34-4CDF-B174-CD7DE9B1A19E}" srcOrd="0" destOrd="0" presId="urn:microsoft.com/office/officeart/2005/8/layout/vList4#5"/>
    <dgm:cxn modelId="{C744C309-5CF8-4E68-AAA5-457367F01A7A}" type="presParOf" srcId="{4410A0F5-FF45-4752-921B-61B9831294DB}" destId="{82905F2B-21FD-4E04-8513-1F7A3AED7208}" srcOrd="1" destOrd="0" presId="urn:microsoft.com/office/officeart/2005/8/layout/vList4#5"/>
    <dgm:cxn modelId="{7886353F-B57B-406A-9276-ED97D4F55656}" type="presParOf" srcId="{4410A0F5-FF45-4752-921B-61B9831294DB}" destId="{0B8F9A38-69F0-4627-94BF-8936A4B476D9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395E59-18E8-40F4-8A8C-39B40D672DFA}" type="doc">
      <dgm:prSet loTypeId="urn:microsoft.com/office/officeart/2005/8/layout/vList4#6" loCatId="list" qsTypeId="urn:microsoft.com/office/officeart/2005/8/quickstyle/simple1" qsCatId="simple" csTypeId="urn:microsoft.com/office/officeart/2005/8/colors/accent0_1" csCatId="mainScheme" phldr="1"/>
      <dgm:spPr/>
    </dgm:pt>
    <dgm:pt modelId="{9388F4E9-C0B7-4838-A39A-7543B4BF3314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00CC"/>
              </a:solidFill>
            </a:rPr>
            <a:t>?</a:t>
          </a:r>
          <a:endParaRPr lang="ru-RU" dirty="0">
            <a:solidFill>
              <a:srgbClr val="0000CC"/>
            </a:solidFill>
          </a:endParaRPr>
        </a:p>
      </dgm:t>
    </dgm:pt>
    <dgm:pt modelId="{6185263A-C452-43CE-834C-8886CF6A06D0}" type="sibTrans" cxnId="{ABA68C5B-124F-44CE-8B9D-3C2A88961EE2}">
      <dgm:prSet/>
      <dgm:spPr/>
      <dgm:t>
        <a:bodyPr/>
        <a:lstStyle/>
        <a:p>
          <a:endParaRPr lang="ru-RU"/>
        </a:p>
      </dgm:t>
    </dgm:pt>
    <dgm:pt modelId="{CB47B315-6B4B-4C6C-99E2-52A88F30CC41}" type="parTrans" cxnId="{ABA68C5B-124F-44CE-8B9D-3C2A88961EE2}">
      <dgm:prSet/>
      <dgm:spPr/>
      <dgm:t>
        <a:bodyPr/>
        <a:lstStyle/>
        <a:p>
          <a:endParaRPr lang="ru-RU"/>
        </a:p>
      </dgm:t>
    </dgm:pt>
    <dgm:pt modelId="{EF201CED-181D-44CA-B31F-3219559B9ECB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00CC"/>
              </a:solidFill>
            </a:rPr>
            <a:t>?</a:t>
          </a:r>
          <a:endParaRPr lang="ru-RU" dirty="0">
            <a:solidFill>
              <a:srgbClr val="0000CC"/>
            </a:solidFill>
          </a:endParaRPr>
        </a:p>
      </dgm:t>
    </dgm:pt>
    <dgm:pt modelId="{2E385E3E-F4CB-4F3A-9F49-AD5A20C0E7B9}" type="sibTrans" cxnId="{49F289BC-53DA-4DEC-A106-1E927420F15C}">
      <dgm:prSet/>
      <dgm:spPr/>
      <dgm:t>
        <a:bodyPr/>
        <a:lstStyle/>
        <a:p>
          <a:endParaRPr lang="ru-RU"/>
        </a:p>
      </dgm:t>
    </dgm:pt>
    <dgm:pt modelId="{CA26D76B-345F-4F77-989C-9FC98E17538C}" type="parTrans" cxnId="{49F289BC-53DA-4DEC-A106-1E927420F15C}">
      <dgm:prSet/>
      <dgm:spPr/>
      <dgm:t>
        <a:bodyPr/>
        <a:lstStyle/>
        <a:p>
          <a:endParaRPr lang="ru-RU"/>
        </a:p>
      </dgm:t>
    </dgm:pt>
    <dgm:pt modelId="{E8173A45-80F4-4783-99ED-76B8217AE9DC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00CC"/>
              </a:solidFill>
            </a:rPr>
            <a:t>?</a:t>
          </a:r>
          <a:endParaRPr lang="ru-RU" dirty="0">
            <a:solidFill>
              <a:srgbClr val="0000CC"/>
            </a:solidFill>
          </a:endParaRPr>
        </a:p>
      </dgm:t>
    </dgm:pt>
    <dgm:pt modelId="{6EAD385F-DF39-4B54-BE5C-2764802E8AEC}" type="sibTrans" cxnId="{CFE8385E-2DAA-4397-BEE0-3A49080BA717}">
      <dgm:prSet/>
      <dgm:spPr/>
      <dgm:t>
        <a:bodyPr/>
        <a:lstStyle/>
        <a:p>
          <a:endParaRPr lang="ru-RU"/>
        </a:p>
      </dgm:t>
    </dgm:pt>
    <dgm:pt modelId="{B6771325-55E4-4A64-92B5-73DC321F624A}" type="parTrans" cxnId="{CFE8385E-2DAA-4397-BEE0-3A49080BA717}">
      <dgm:prSet/>
      <dgm:spPr/>
      <dgm:t>
        <a:bodyPr/>
        <a:lstStyle/>
        <a:p>
          <a:endParaRPr lang="ru-RU"/>
        </a:p>
      </dgm:t>
    </dgm:pt>
    <dgm:pt modelId="{0D2B853F-E033-4BC9-AFF6-BAC9277F39F1}" type="pres">
      <dgm:prSet presAssocID="{0B395E59-18E8-40F4-8A8C-39B40D672DFA}" presName="linear" presStyleCnt="0">
        <dgm:presLayoutVars>
          <dgm:dir/>
          <dgm:resizeHandles val="exact"/>
        </dgm:presLayoutVars>
      </dgm:prSet>
      <dgm:spPr/>
    </dgm:pt>
    <dgm:pt modelId="{E4AC6E1B-AE26-4272-90AC-30F54B5804FD}" type="pres">
      <dgm:prSet presAssocID="{E8173A45-80F4-4783-99ED-76B8217AE9DC}" presName="comp" presStyleCnt="0"/>
      <dgm:spPr/>
    </dgm:pt>
    <dgm:pt modelId="{1AD0EA04-12BC-456D-9A57-F84E0D06B6D7}" type="pres">
      <dgm:prSet presAssocID="{E8173A45-80F4-4783-99ED-76B8217AE9DC}" presName="box" presStyleLbl="node1" presStyleIdx="0" presStyleCnt="3"/>
      <dgm:spPr/>
      <dgm:t>
        <a:bodyPr/>
        <a:lstStyle/>
        <a:p>
          <a:endParaRPr lang="ru-RU"/>
        </a:p>
      </dgm:t>
    </dgm:pt>
    <dgm:pt modelId="{9D8C72D3-C3F1-43FC-AACE-C96E81053DA1}" type="pres">
      <dgm:prSet presAssocID="{E8173A45-80F4-4783-99ED-76B8217AE9DC}" presName="img" presStyleLbl="fgImgPlace1" presStyleIdx="0" presStyleCnt="3" custLinFactNeighborX="-13476" custLinFactNeighborY="-4381"/>
      <dgm:spPr/>
    </dgm:pt>
    <dgm:pt modelId="{BF2009B2-7E7A-403A-8592-331BD18C4B2B}" type="pres">
      <dgm:prSet presAssocID="{E8173A45-80F4-4783-99ED-76B8217AE9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D3267-776B-4452-951C-29CA78E99BEC}" type="pres">
      <dgm:prSet presAssocID="{6EAD385F-DF39-4B54-BE5C-2764802E8AEC}" presName="spacer" presStyleCnt="0"/>
      <dgm:spPr/>
    </dgm:pt>
    <dgm:pt modelId="{63A44D5E-5136-4491-ACAD-F174B7879729}" type="pres">
      <dgm:prSet presAssocID="{9388F4E9-C0B7-4838-A39A-7543B4BF3314}" presName="comp" presStyleCnt="0"/>
      <dgm:spPr/>
    </dgm:pt>
    <dgm:pt modelId="{48F789AF-6DB9-4A2D-AC28-FBD91659EC68}" type="pres">
      <dgm:prSet presAssocID="{9388F4E9-C0B7-4838-A39A-7543B4BF3314}" presName="box" presStyleLbl="node1" presStyleIdx="1" presStyleCnt="3"/>
      <dgm:spPr/>
      <dgm:t>
        <a:bodyPr/>
        <a:lstStyle/>
        <a:p>
          <a:endParaRPr lang="ru-RU"/>
        </a:p>
      </dgm:t>
    </dgm:pt>
    <dgm:pt modelId="{7232F2F6-681D-4422-8E36-C7DCC3A85D44}" type="pres">
      <dgm:prSet presAssocID="{9388F4E9-C0B7-4838-A39A-7543B4BF3314}" presName="img" presStyleLbl="fgImgPlace1" presStyleIdx="1" presStyleCnt="3"/>
      <dgm:spPr/>
    </dgm:pt>
    <dgm:pt modelId="{FED083FE-016B-4819-9D6E-51F237B86D69}" type="pres">
      <dgm:prSet presAssocID="{9388F4E9-C0B7-4838-A39A-7543B4BF331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E1812-B822-429A-A43A-ECFA08721249}" type="pres">
      <dgm:prSet presAssocID="{6185263A-C452-43CE-834C-8886CF6A06D0}" presName="spacer" presStyleCnt="0"/>
      <dgm:spPr/>
    </dgm:pt>
    <dgm:pt modelId="{D6547B47-3197-40DA-AA28-96AC92222990}" type="pres">
      <dgm:prSet presAssocID="{EF201CED-181D-44CA-B31F-3219559B9ECB}" presName="comp" presStyleCnt="0"/>
      <dgm:spPr/>
    </dgm:pt>
    <dgm:pt modelId="{38CBD9E8-960F-4C1D-A016-278B7D61F1B8}" type="pres">
      <dgm:prSet presAssocID="{EF201CED-181D-44CA-B31F-3219559B9ECB}" presName="box" presStyleLbl="node1" presStyleIdx="2" presStyleCnt="3"/>
      <dgm:spPr/>
      <dgm:t>
        <a:bodyPr/>
        <a:lstStyle/>
        <a:p>
          <a:endParaRPr lang="ru-RU"/>
        </a:p>
      </dgm:t>
    </dgm:pt>
    <dgm:pt modelId="{F996A9B8-AD6D-4A0C-8FFC-62132A128BBD}" type="pres">
      <dgm:prSet presAssocID="{EF201CED-181D-44CA-B31F-3219559B9ECB}" presName="img" presStyleLbl="fgImgPlace1" presStyleIdx="2" presStyleCnt="3"/>
      <dgm:spPr/>
    </dgm:pt>
    <dgm:pt modelId="{C701DBC0-C9D7-48E2-9C7E-94C0731B7BA8}" type="pres">
      <dgm:prSet presAssocID="{EF201CED-181D-44CA-B31F-3219559B9EC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22643-8147-4FFB-81DE-922AA6902489}" type="presOf" srcId="{9388F4E9-C0B7-4838-A39A-7543B4BF3314}" destId="{FED083FE-016B-4819-9D6E-51F237B86D69}" srcOrd="1" destOrd="0" presId="urn:microsoft.com/office/officeart/2005/8/layout/vList4#6"/>
    <dgm:cxn modelId="{ABA68C5B-124F-44CE-8B9D-3C2A88961EE2}" srcId="{0B395E59-18E8-40F4-8A8C-39B40D672DFA}" destId="{9388F4E9-C0B7-4838-A39A-7543B4BF3314}" srcOrd="1" destOrd="0" parTransId="{CB47B315-6B4B-4C6C-99E2-52A88F30CC41}" sibTransId="{6185263A-C452-43CE-834C-8886CF6A06D0}"/>
    <dgm:cxn modelId="{9BE3251D-0876-44E6-B939-BC05EFAE3DD5}" type="presOf" srcId="{E8173A45-80F4-4783-99ED-76B8217AE9DC}" destId="{1AD0EA04-12BC-456D-9A57-F84E0D06B6D7}" srcOrd="0" destOrd="0" presId="urn:microsoft.com/office/officeart/2005/8/layout/vList4#6"/>
    <dgm:cxn modelId="{827E45FF-A93E-4E14-8682-F3A6DE373507}" type="presOf" srcId="{0B395E59-18E8-40F4-8A8C-39B40D672DFA}" destId="{0D2B853F-E033-4BC9-AFF6-BAC9277F39F1}" srcOrd="0" destOrd="0" presId="urn:microsoft.com/office/officeart/2005/8/layout/vList4#6"/>
    <dgm:cxn modelId="{841A426A-F619-473F-9457-0D028E8D4305}" type="presOf" srcId="{EF201CED-181D-44CA-B31F-3219559B9ECB}" destId="{C701DBC0-C9D7-48E2-9C7E-94C0731B7BA8}" srcOrd="1" destOrd="0" presId="urn:microsoft.com/office/officeart/2005/8/layout/vList4#6"/>
    <dgm:cxn modelId="{D764DD38-EAF7-4A22-A68A-B1802DE09D13}" type="presOf" srcId="{9388F4E9-C0B7-4838-A39A-7543B4BF3314}" destId="{48F789AF-6DB9-4A2D-AC28-FBD91659EC68}" srcOrd="0" destOrd="0" presId="urn:microsoft.com/office/officeart/2005/8/layout/vList4#6"/>
    <dgm:cxn modelId="{00D9D635-738B-4F2D-A384-5F174916FA94}" type="presOf" srcId="{EF201CED-181D-44CA-B31F-3219559B9ECB}" destId="{38CBD9E8-960F-4C1D-A016-278B7D61F1B8}" srcOrd="0" destOrd="0" presId="urn:microsoft.com/office/officeart/2005/8/layout/vList4#6"/>
    <dgm:cxn modelId="{CFE8385E-2DAA-4397-BEE0-3A49080BA717}" srcId="{0B395E59-18E8-40F4-8A8C-39B40D672DFA}" destId="{E8173A45-80F4-4783-99ED-76B8217AE9DC}" srcOrd="0" destOrd="0" parTransId="{B6771325-55E4-4A64-92B5-73DC321F624A}" sibTransId="{6EAD385F-DF39-4B54-BE5C-2764802E8AEC}"/>
    <dgm:cxn modelId="{BC9FD21D-42FB-408A-87F0-67457193F68F}" type="presOf" srcId="{E8173A45-80F4-4783-99ED-76B8217AE9DC}" destId="{BF2009B2-7E7A-403A-8592-331BD18C4B2B}" srcOrd="1" destOrd="0" presId="urn:microsoft.com/office/officeart/2005/8/layout/vList4#6"/>
    <dgm:cxn modelId="{49F289BC-53DA-4DEC-A106-1E927420F15C}" srcId="{0B395E59-18E8-40F4-8A8C-39B40D672DFA}" destId="{EF201CED-181D-44CA-B31F-3219559B9ECB}" srcOrd="2" destOrd="0" parTransId="{CA26D76B-345F-4F77-989C-9FC98E17538C}" sibTransId="{2E385E3E-F4CB-4F3A-9F49-AD5A20C0E7B9}"/>
    <dgm:cxn modelId="{6C607D94-BEF6-4BF8-9447-23232BF3E105}" type="presParOf" srcId="{0D2B853F-E033-4BC9-AFF6-BAC9277F39F1}" destId="{E4AC6E1B-AE26-4272-90AC-30F54B5804FD}" srcOrd="0" destOrd="0" presId="urn:microsoft.com/office/officeart/2005/8/layout/vList4#6"/>
    <dgm:cxn modelId="{4BFB278E-DC84-4E4E-BD6A-541E3B7757CD}" type="presParOf" srcId="{E4AC6E1B-AE26-4272-90AC-30F54B5804FD}" destId="{1AD0EA04-12BC-456D-9A57-F84E0D06B6D7}" srcOrd="0" destOrd="0" presId="urn:microsoft.com/office/officeart/2005/8/layout/vList4#6"/>
    <dgm:cxn modelId="{D881DFB9-282D-4D55-94D4-170C13527567}" type="presParOf" srcId="{E4AC6E1B-AE26-4272-90AC-30F54B5804FD}" destId="{9D8C72D3-C3F1-43FC-AACE-C96E81053DA1}" srcOrd="1" destOrd="0" presId="urn:microsoft.com/office/officeart/2005/8/layout/vList4#6"/>
    <dgm:cxn modelId="{EA5637C3-F76D-4E65-B11F-AE139E1AE428}" type="presParOf" srcId="{E4AC6E1B-AE26-4272-90AC-30F54B5804FD}" destId="{BF2009B2-7E7A-403A-8592-331BD18C4B2B}" srcOrd="2" destOrd="0" presId="urn:microsoft.com/office/officeart/2005/8/layout/vList4#6"/>
    <dgm:cxn modelId="{21597D61-A560-4DE1-8E76-82B373E36D1C}" type="presParOf" srcId="{0D2B853F-E033-4BC9-AFF6-BAC9277F39F1}" destId="{363D3267-776B-4452-951C-29CA78E99BEC}" srcOrd="1" destOrd="0" presId="urn:microsoft.com/office/officeart/2005/8/layout/vList4#6"/>
    <dgm:cxn modelId="{336CF4F0-03A9-4185-840B-35BF01736DAD}" type="presParOf" srcId="{0D2B853F-E033-4BC9-AFF6-BAC9277F39F1}" destId="{63A44D5E-5136-4491-ACAD-F174B7879729}" srcOrd="2" destOrd="0" presId="urn:microsoft.com/office/officeart/2005/8/layout/vList4#6"/>
    <dgm:cxn modelId="{E774013F-194D-4BC1-B977-E3D74325945D}" type="presParOf" srcId="{63A44D5E-5136-4491-ACAD-F174B7879729}" destId="{48F789AF-6DB9-4A2D-AC28-FBD91659EC68}" srcOrd="0" destOrd="0" presId="urn:microsoft.com/office/officeart/2005/8/layout/vList4#6"/>
    <dgm:cxn modelId="{209233ED-2620-49D3-9D7A-EC6F6A90F30D}" type="presParOf" srcId="{63A44D5E-5136-4491-ACAD-F174B7879729}" destId="{7232F2F6-681D-4422-8E36-C7DCC3A85D44}" srcOrd="1" destOrd="0" presId="urn:microsoft.com/office/officeart/2005/8/layout/vList4#6"/>
    <dgm:cxn modelId="{C3A7F418-6AFC-4EB9-A947-979E61EF4E62}" type="presParOf" srcId="{63A44D5E-5136-4491-ACAD-F174B7879729}" destId="{FED083FE-016B-4819-9D6E-51F237B86D69}" srcOrd="2" destOrd="0" presId="urn:microsoft.com/office/officeart/2005/8/layout/vList4#6"/>
    <dgm:cxn modelId="{7BF60E0C-060B-47EB-9983-208C48389768}" type="presParOf" srcId="{0D2B853F-E033-4BC9-AFF6-BAC9277F39F1}" destId="{143E1812-B822-429A-A43A-ECFA08721249}" srcOrd="3" destOrd="0" presId="urn:microsoft.com/office/officeart/2005/8/layout/vList4#6"/>
    <dgm:cxn modelId="{DC22CD6F-6314-481E-98B5-43122B7C1A4A}" type="presParOf" srcId="{0D2B853F-E033-4BC9-AFF6-BAC9277F39F1}" destId="{D6547B47-3197-40DA-AA28-96AC92222990}" srcOrd="4" destOrd="0" presId="urn:microsoft.com/office/officeart/2005/8/layout/vList4#6"/>
    <dgm:cxn modelId="{191E7242-02DB-4F9A-A648-6ECC10001243}" type="presParOf" srcId="{D6547B47-3197-40DA-AA28-96AC92222990}" destId="{38CBD9E8-960F-4C1D-A016-278B7D61F1B8}" srcOrd="0" destOrd="0" presId="urn:microsoft.com/office/officeart/2005/8/layout/vList4#6"/>
    <dgm:cxn modelId="{B9AC0A67-C5CC-41F6-9489-32ADFD43EB9E}" type="presParOf" srcId="{D6547B47-3197-40DA-AA28-96AC92222990}" destId="{F996A9B8-AD6D-4A0C-8FFC-62132A128BBD}" srcOrd="1" destOrd="0" presId="urn:microsoft.com/office/officeart/2005/8/layout/vList4#6"/>
    <dgm:cxn modelId="{8AE80900-CF16-478F-9C14-7B0B30FCD711}" type="presParOf" srcId="{D6547B47-3197-40DA-AA28-96AC92222990}" destId="{C701DBC0-C9D7-48E2-9C7E-94C0731B7BA8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BF078-F3F3-4BD6-9B0E-0BE9692269E3}">
      <dsp:nvSpPr>
        <dsp:cNvPr id="0" name=""/>
        <dsp:cNvSpPr/>
      </dsp:nvSpPr>
      <dsp:spPr>
        <a:xfrm>
          <a:off x="0" y="0"/>
          <a:ext cx="2579178" cy="1472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</a:t>
          </a:r>
          <a:r>
            <a:rPr lang="ru-RU" sz="1600" b="1" kern="1200" dirty="0" smtClean="0">
              <a:solidFill>
                <a:srgbClr val="0000CC"/>
              </a:solidFill>
            </a:rPr>
            <a:t>Какие бывают  породы собак</a:t>
          </a:r>
          <a:r>
            <a:rPr lang="ru-RU" sz="1600" b="1" kern="1200" dirty="0" smtClean="0"/>
            <a:t>?</a:t>
          </a:r>
          <a:endParaRPr lang="ru-RU" sz="1600" b="1" kern="1200" dirty="0"/>
        </a:p>
      </dsp:txBody>
      <dsp:txXfrm>
        <a:off x="663122" y="0"/>
        <a:ext cx="1916055" cy="1472866"/>
      </dsp:txXfrm>
    </dsp:sp>
    <dsp:sp modelId="{1C1BC57D-9DF8-4FDC-B321-ACBAF6F5017B}">
      <dsp:nvSpPr>
        <dsp:cNvPr id="0" name=""/>
        <dsp:cNvSpPr/>
      </dsp:nvSpPr>
      <dsp:spPr>
        <a:xfrm>
          <a:off x="189260" y="516269"/>
          <a:ext cx="595418" cy="47987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14831-BF16-4CCB-9674-846A0F96BEDF}">
      <dsp:nvSpPr>
        <dsp:cNvPr id="0" name=""/>
        <dsp:cNvSpPr/>
      </dsp:nvSpPr>
      <dsp:spPr>
        <a:xfrm>
          <a:off x="0" y="1620153"/>
          <a:ext cx="2579178" cy="1472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Как ухаживать                    за собакой</a:t>
          </a:r>
          <a:r>
            <a:rPr lang="ru-RU" sz="1600" b="1" kern="1200" dirty="0" smtClean="0"/>
            <a:t>?</a:t>
          </a:r>
          <a:endParaRPr lang="ru-RU" sz="1600" b="1" kern="1200" dirty="0"/>
        </a:p>
      </dsp:txBody>
      <dsp:txXfrm>
        <a:off x="663122" y="1620153"/>
        <a:ext cx="1916055" cy="1472866"/>
      </dsp:txXfrm>
    </dsp:sp>
    <dsp:sp modelId="{6F4165B6-B056-4018-8687-469CF82F80FB}">
      <dsp:nvSpPr>
        <dsp:cNvPr id="0" name=""/>
        <dsp:cNvSpPr/>
      </dsp:nvSpPr>
      <dsp:spPr>
        <a:xfrm>
          <a:off x="286322" y="2097869"/>
          <a:ext cx="570364" cy="55445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C92E4-4259-4C3C-87DE-E19619C3EFCA}">
      <dsp:nvSpPr>
        <dsp:cNvPr id="0" name=""/>
        <dsp:cNvSpPr/>
      </dsp:nvSpPr>
      <dsp:spPr>
        <a:xfrm>
          <a:off x="0" y="3214708"/>
          <a:ext cx="2579178" cy="1472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Как собаки служат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человеку?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663122" y="3214708"/>
        <a:ext cx="1916055" cy="1472866"/>
      </dsp:txXfrm>
    </dsp:sp>
    <dsp:sp modelId="{5C0327A3-3EC9-4579-9503-C77F48CA8880}">
      <dsp:nvSpPr>
        <dsp:cNvPr id="0" name=""/>
        <dsp:cNvSpPr/>
      </dsp:nvSpPr>
      <dsp:spPr>
        <a:xfrm>
          <a:off x="216800" y="3656957"/>
          <a:ext cx="756256" cy="57954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C2BAF-1B49-4F3C-9E6B-686EC68CCC5E}">
      <dsp:nvSpPr>
        <dsp:cNvPr id="0" name=""/>
        <dsp:cNvSpPr/>
      </dsp:nvSpPr>
      <dsp:spPr>
        <a:xfrm>
          <a:off x="0" y="0"/>
          <a:ext cx="3143272" cy="1437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Собака – домашнее животное.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72438" y="0"/>
        <a:ext cx="2370833" cy="1437844"/>
      </dsp:txXfrm>
    </dsp:sp>
    <dsp:sp modelId="{64182001-0F11-427F-9493-A74D68653432}">
      <dsp:nvSpPr>
        <dsp:cNvPr id="0" name=""/>
        <dsp:cNvSpPr/>
      </dsp:nvSpPr>
      <dsp:spPr>
        <a:xfrm>
          <a:off x="205307" y="441700"/>
          <a:ext cx="552580" cy="554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E6CBE-6648-4814-A69C-ACF47E69133F}">
      <dsp:nvSpPr>
        <dsp:cNvPr id="0" name=""/>
        <dsp:cNvSpPr/>
      </dsp:nvSpPr>
      <dsp:spPr>
        <a:xfrm>
          <a:off x="0" y="1581628"/>
          <a:ext cx="3143272" cy="1437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Собака – наш самый верный и преданный друг.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72438" y="1581628"/>
        <a:ext cx="2370833" cy="1437844"/>
      </dsp:txXfrm>
    </dsp:sp>
    <dsp:sp modelId="{0E393F1B-CCBE-41A7-A1C4-171F796A2284}">
      <dsp:nvSpPr>
        <dsp:cNvPr id="0" name=""/>
        <dsp:cNvSpPr/>
      </dsp:nvSpPr>
      <dsp:spPr>
        <a:xfrm>
          <a:off x="228530" y="2070984"/>
          <a:ext cx="457352" cy="437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829B8-6537-4EE7-9D82-760BA2D9C4DA}">
      <dsp:nvSpPr>
        <dsp:cNvPr id="0" name=""/>
        <dsp:cNvSpPr/>
      </dsp:nvSpPr>
      <dsp:spPr>
        <a:xfrm>
          <a:off x="0" y="3163257"/>
          <a:ext cx="3143272" cy="1437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Родоначальником большинства пород собак был волк.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72438" y="3163257"/>
        <a:ext cx="2370833" cy="1437844"/>
      </dsp:txXfrm>
    </dsp:sp>
    <dsp:sp modelId="{8BD503EC-B1F1-46C9-847A-18A161C7BA00}">
      <dsp:nvSpPr>
        <dsp:cNvPr id="0" name=""/>
        <dsp:cNvSpPr/>
      </dsp:nvSpPr>
      <dsp:spPr>
        <a:xfrm>
          <a:off x="344718" y="3599861"/>
          <a:ext cx="226787" cy="564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5183-91B7-4342-9FE8-1FC00C2E5C34}">
      <dsp:nvSpPr>
        <dsp:cNvPr id="0" name=""/>
        <dsp:cNvSpPr/>
      </dsp:nvSpPr>
      <dsp:spPr>
        <a:xfrm>
          <a:off x="0" y="0"/>
          <a:ext cx="2342064" cy="1458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solidFill>
                <a:srgbClr val="0000CC"/>
              </a:solidFill>
            </a:rPr>
            <a:t>?</a:t>
          </a:r>
          <a:endParaRPr lang="ru-RU" sz="4000" b="0" kern="1200" dirty="0">
            <a:solidFill>
              <a:srgbClr val="0000CC"/>
            </a:solidFill>
          </a:endParaRPr>
        </a:p>
      </dsp:txBody>
      <dsp:txXfrm>
        <a:off x="614304" y="0"/>
        <a:ext cx="1727759" cy="1458921"/>
      </dsp:txXfrm>
    </dsp:sp>
    <dsp:sp modelId="{FC329584-E84B-4966-B615-6F90FAC681DA}">
      <dsp:nvSpPr>
        <dsp:cNvPr id="0" name=""/>
        <dsp:cNvSpPr/>
      </dsp:nvSpPr>
      <dsp:spPr>
        <a:xfrm>
          <a:off x="145892" y="145892"/>
          <a:ext cx="468412" cy="116713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7FD4-774A-4DDE-B11D-EEF0F7091037}">
      <dsp:nvSpPr>
        <dsp:cNvPr id="0" name=""/>
        <dsp:cNvSpPr/>
      </dsp:nvSpPr>
      <dsp:spPr>
        <a:xfrm>
          <a:off x="0" y="1604814"/>
          <a:ext cx="2342064" cy="1458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00CC"/>
              </a:solidFill>
            </a:rPr>
            <a:t>?</a:t>
          </a:r>
          <a:endParaRPr lang="ru-RU" sz="4000" b="1" kern="1200" dirty="0">
            <a:solidFill>
              <a:srgbClr val="0000CC"/>
            </a:solidFill>
          </a:endParaRPr>
        </a:p>
      </dsp:txBody>
      <dsp:txXfrm>
        <a:off x="614304" y="1604814"/>
        <a:ext cx="1727759" cy="1458921"/>
      </dsp:txXfrm>
    </dsp:sp>
    <dsp:sp modelId="{2784057B-23BD-4C20-973C-A1EAB5FCE1DA}">
      <dsp:nvSpPr>
        <dsp:cNvPr id="0" name=""/>
        <dsp:cNvSpPr/>
      </dsp:nvSpPr>
      <dsp:spPr>
        <a:xfrm>
          <a:off x="145892" y="1750706"/>
          <a:ext cx="468412" cy="116713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A5130-B131-4194-AEC4-BCBE1400F4E8}">
      <dsp:nvSpPr>
        <dsp:cNvPr id="0" name=""/>
        <dsp:cNvSpPr/>
      </dsp:nvSpPr>
      <dsp:spPr>
        <a:xfrm>
          <a:off x="0" y="3209628"/>
          <a:ext cx="2342064" cy="1458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00CC"/>
              </a:solidFill>
            </a:rPr>
            <a:t>?</a:t>
          </a:r>
          <a:endParaRPr lang="ru-RU" sz="4000" b="1" kern="1200" dirty="0">
            <a:solidFill>
              <a:srgbClr val="0000CC"/>
            </a:solidFill>
          </a:endParaRPr>
        </a:p>
      </dsp:txBody>
      <dsp:txXfrm>
        <a:off x="614304" y="3209628"/>
        <a:ext cx="1727759" cy="1458921"/>
      </dsp:txXfrm>
    </dsp:sp>
    <dsp:sp modelId="{E0A9EF89-CA75-4F6E-98EE-57497A7C8349}">
      <dsp:nvSpPr>
        <dsp:cNvPr id="0" name=""/>
        <dsp:cNvSpPr/>
      </dsp:nvSpPr>
      <dsp:spPr>
        <a:xfrm>
          <a:off x="145892" y="3355520"/>
          <a:ext cx="468412" cy="116713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45012-FFAA-47D8-AC61-38DC95683AF2}">
      <dsp:nvSpPr>
        <dsp:cNvPr id="0" name=""/>
        <dsp:cNvSpPr/>
      </dsp:nvSpPr>
      <dsp:spPr>
        <a:xfrm>
          <a:off x="0" y="0"/>
          <a:ext cx="3143240" cy="141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Кошка -домашнее животное.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70075" y="0"/>
        <a:ext cx="2373164" cy="1414273"/>
      </dsp:txXfrm>
    </dsp:sp>
    <dsp:sp modelId="{AD1902B1-DE1E-4000-BDB2-6F4813E0A3D9}">
      <dsp:nvSpPr>
        <dsp:cNvPr id="0" name=""/>
        <dsp:cNvSpPr/>
      </dsp:nvSpPr>
      <dsp:spPr>
        <a:xfrm>
          <a:off x="227379" y="277582"/>
          <a:ext cx="745394" cy="7191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87C6F-558D-4E89-A432-7C121656BBDC}">
      <dsp:nvSpPr>
        <dsp:cNvPr id="0" name=""/>
        <dsp:cNvSpPr/>
      </dsp:nvSpPr>
      <dsp:spPr>
        <a:xfrm>
          <a:off x="0" y="1555700"/>
          <a:ext cx="3143240" cy="141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Кошка замечательный охотник.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70075" y="1555700"/>
        <a:ext cx="2373164" cy="1414273"/>
      </dsp:txXfrm>
    </dsp:sp>
    <dsp:sp modelId="{B04A0828-4EDA-498B-9CCC-0866F7177A53}">
      <dsp:nvSpPr>
        <dsp:cNvPr id="0" name=""/>
        <dsp:cNvSpPr/>
      </dsp:nvSpPr>
      <dsp:spPr>
        <a:xfrm>
          <a:off x="180683" y="1944783"/>
          <a:ext cx="550136" cy="636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E7CE2-4530-4885-9432-7BDD4384F461}">
      <dsp:nvSpPr>
        <dsp:cNvPr id="0" name=""/>
        <dsp:cNvSpPr/>
      </dsp:nvSpPr>
      <dsp:spPr>
        <a:xfrm>
          <a:off x="0" y="3111400"/>
          <a:ext cx="3143240" cy="141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В Древнем Египте кошку считали священным животным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770075" y="3111400"/>
        <a:ext cx="2373164" cy="1414273"/>
      </dsp:txXfrm>
    </dsp:sp>
    <dsp:sp modelId="{7A5BABB5-4859-495F-826F-9995B29AC72B}">
      <dsp:nvSpPr>
        <dsp:cNvPr id="0" name=""/>
        <dsp:cNvSpPr/>
      </dsp:nvSpPr>
      <dsp:spPr>
        <a:xfrm>
          <a:off x="229654" y="3539789"/>
          <a:ext cx="455084" cy="481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6B0C-C4FC-4430-A04E-05DBFA9C95D1}">
      <dsp:nvSpPr>
        <dsp:cNvPr id="0" name=""/>
        <dsp:cNvSpPr/>
      </dsp:nvSpPr>
      <dsp:spPr>
        <a:xfrm>
          <a:off x="0" y="0"/>
          <a:ext cx="3071834" cy="1436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Какие бывают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 породы кошек</a:t>
          </a:r>
          <a:r>
            <a:rPr lang="ru-RU" sz="1600" kern="1200" dirty="0" smtClean="0">
              <a:solidFill>
                <a:srgbClr val="0000CC"/>
              </a:solidFill>
            </a:rPr>
            <a:t>?</a:t>
          </a:r>
          <a:endParaRPr lang="ru-RU" sz="1600" kern="1200" dirty="0">
            <a:solidFill>
              <a:srgbClr val="0000CC"/>
            </a:solidFill>
          </a:endParaRPr>
        </a:p>
      </dsp:txBody>
      <dsp:txXfrm>
        <a:off x="758026" y="0"/>
        <a:ext cx="2313807" cy="1436597"/>
      </dsp:txXfrm>
    </dsp:sp>
    <dsp:sp modelId="{D7A0B226-343F-4888-9D4C-A67BC35CB1A2}">
      <dsp:nvSpPr>
        <dsp:cNvPr id="0" name=""/>
        <dsp:cNvSpPr/>
      </dsp:nvSpPr>
      <dsp:spPr>
        <a:xfrm>
          <a:off x="370213" y="510331"/>
          <a:ext cx="474020" cy="41437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93E9A-968A-41AE-8444-1887924DB376}">
      <dsp:nvSpPr>
        <dsp:cNvPr id="0" name=""/>
        <dsp:cNvSpPr/>
      </dsp:nvSpPr>
      <dsp:spPr>
        <a:xfrm>
          <a:off x="0" y="1500195"/>
          <a:ext cx="3071834" cy="1436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</a:rPr>
            <a:t>Как ухаживать за кошкой?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58026" y="1500195"/>
        <a:ext cx="2313807" cy="1436597"/>
      </dsp:txXfrm>
    </dsp:sp>
    <dsp:sp modelId="{F726EE72-5308-4880-8608-C573FBACB9E7}">
      <dsp:nvSpPr>
        <dsp:cNvPr id="0" name=""/>
        <dsp:cNvSpPr/>
      </dsp:nvSpPr>
      <dsp:spPr>
        <a:xfrm>
          <a:off x="422099" y="1926551"/>
          <a:ext cx="216853" cy="58232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309A9-DA34-4CDF-B174-CD7DE9B1A19E}">
      <dsp:nvSpPr>
        <dsp:cNvPr id="0" name=""/>
        <dsp:cNvSpPr/>
      </dsp:nvSpPr>
      <dsp:spPr>
        <a:xfrm>
          <a:off x="0" y="3160514"/>
          <a:ext cx="3071834" cy="1436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Почему мы в                         ответе за тех, кого приручили?</a:t>
          </a:r>
          <a:r>
            <a:rPr lang="ru-RU" sz="1600" b="1" kern="1200" dirty="0" smtClean="0">
              <a:solidFill>
                <a:srgbClr val="0000CC"/>
              </a:solidFill>
            </a:rPr>
            <a:t> ?</a:t>
          </a:r>
          <a:endParaRPr lang="ru-RU" sz="1600" b="1" kern="1200" dirty="0">
            <a:solidFill>
              <a:srgbClr val="0000CC"/>
            </a:solidFill>
          </a:endParaRPr>
        </a:p>
      </dsp:txBody>
      <dsp:txXfrm>
        <a:off x="758026" y="3160514"/>
        <a:ext cx="2313807" cy="1436597"/>
      </dsp:txXfrm>
    </dsp:sp>
    <dsp:sp modelId="{82905F2B-21FD-4E04-8513-1F7A3AED7208}">
      <dsp:nvSpPr>
        <dsp:cNvPr id="0" name=""/>
        <dsp:cNvSpPr/>
      </dsp:nvSpPr>
      <dsp:spPr>
        <a:xfrm>
          <a:off x="217380" y="3556521"/>
          <a:ext cx="637596" cy="60854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0EA04-12BC-456D-9A57-F84E0D06B6D7}">
      <dsp:nvSpPr>
        <dsp:cNvPr id="0" name=""/>
        <dsp:cNvSpPr/>
      </dsp:nvSpPr>
      <dsp:spPr>
        <a:xfrm>
          <a:off x="0" y="0"/>
          <a:ext cx="2269485" cy="1458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00CC"/>
              </a:solidFill>
            </a:rPr>
            <a:t>?</a:t>
          </a:r>
          <a:endParaRPr lang="ru-RU" sz="6500" kern="1200" dirty="0">
            <a:solidFill>
              <a:srgbClr val="0000CC"/>
            </a:solidFill>
          </a:endParaRPr>
        </a:p>
      </dsp:txBody>
      <dsp:txXfrm>
        <a:off x="599789" y="0"/>
        <a:ext cx="1669695" cy="1458921"/>
      </dsp:txXfrm>
    </dsp:sp>
    <dsp:sp modelId="{9D8C72D3-C3F1-43FC-AACE-C96E81053DA1}">
      <dsp:nvSpPr>
        <dsp:cNvPr id="0" name=""/>
        <dsp:cNvSpPr/>
      </dsp:nvSpPr>
      <dsp:spPr>
        <a:xfrm>
          <a:off x="84725" y="94759"/>
          <a:ext cx="453897" cy="116713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789AF-6DB9-4A2D-AC28-FBD91659EC68}">
      <dsp:nvSpPr>
        <dsp:cNvPr id="0" name=""/>
        <dsp:cNvSpPr/>
      </dsp:nvSpPr>
      <dsp:spPr>
        <a:xfrm>
          <a:off x="0" y="1604814"/>
          <a:ext cx="2269485" cy="1458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00CC"/>
              </a:solidFill>
            </a:rPr>
            <a:t>?</a:t>
          </a:r>
          <a:endParaRPr lang="ru-RU" sz="6500" kern="1200" dirty="0">
            <a:solidFill>
              <a:srgbClr val="0000CC"/>
            </a:solidFill>
          </a:endParaRPr>
        </a:p>
      </dsp:txBody>
      <dsp:txXfrm>
        <a:off x="599789" y="1604814"/>
        <a:ext cx="1669695" cy="1458921"/>
      </dsp:txXfrm>
    </dsp:sp>
    <dsp:sp modelId="{7232F2F6-681D-4422-8E36-C7DCC3A85D44}">
      <dsp:nvSpPr>
        <dsp:cNvPr id="0" name=""/>
        <dsp:cNvSpPr/>
      </dsp:nvSpPr>
      <dsp:spPr>
        <a:xfrm>
          <a:off x="145892" y="1750706"/>
          <a:ext cx="453897" cy="116713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BD9E8-960F-4C1D-A016-278B7D61F1B8}">
      <dsp:nvSpPr>
        <dsp:cNvPr id="0" name=""/>
        <dsp:cNvSpPr/>
      </dsp:nvSpPr>
      <dsp:spPr>
        <a:xfrm>
          <a:off x="0" y="3209628"/>
          <a:ext cx="2269485" cy="1458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00CC"/>
              </a:solidFill>
            </a:rPr>
            <a:t>?</a:t>
          </a:r>
          <a:endParaRPr lang="ru-RU" sz="6500" kern="1200" dirty="0">
            <a:solidFill>
              <a:srgbClr val="0000CC"/>
            </a:solidFill>
          </a:endParaRPr>
        </a:p>
      </dsp:txBody>
      <dsp:txXfrm>
        <a:off x="599789" y="3209628"/>
        <a:ext cx="1669695" cy="1458921"/>
      </dsp:txXfrm>
    </dsp:sp>
    <dsp:sp modelId="{F996A9B8-AD6D-4A0C-8FFC-62132A128BBD}">
      <dsp:nvSpPr>
        <dsp:cNvPr id="0" name=""/>
        <dsp:cNvSpPr/>
      </dsp:nvSpPr>
      <dsp:spPr>
        <a:xfrm>
          <a:off x="145892" y="3355520"/>
          <a:ext cx="453897" cy="116713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30DB-1F36-485F-8499-14A7A1E3813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72E0-5FCD-469E-A6AC-6775E966F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7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72E0-5FCD-469E-A6AC-6775E966FEE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E9313B-293A-4D87-A25A-6B3AE9E2BC5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71CA81-7DF7-4580-B9B4-0A23E171AC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binvpnjzrze.com/" TargetMode="External"/><Relationship Id="rId2" Type="http://schemas.openxmlformats.org/officeDocument/2006/relationships/hyperlink" Target="http://www.kitten-gav.ru/kak-pomirit-koshku-s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Кого и за что мы любим?</a:t>
            </a:r>
            <a:r>
              <a:rPr lang="ru-RU" sz="4400" dirty="0" smtClean="0"/>
              <a:t>  </a:t>
            </a:r>
            <a:r>
              <a:rPr lang="ru-RU" sz="4400" dirty="0" smtClean="0">
                <a:solidFill>
                  <a:srgbClr val="0070C0"/>
                </a:solidFill>
              </a:rPr>
              <a:t>«Кошки и собаки»</a:t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2804" y="2492896"/>
            <a:ext cx="6685292" cy="286493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CC"/>
                </a:solidFill>
              </a:rPr>
              <a:t>Проект по предмету ОМ</a:t>
            </a:r>
          </a:p>
          <a:p>
            <a:pPr algn="ctr"/>
            <a:r>
              <a:rPr lang="ru-RU" sz="1800" b="1" dirty="0" smtClean="0">
                <a:solidFill>
                  <a:srgbClr val="0000CC"/>
                </a:solidFill>
              </a:rPr>
              <a:t> (2 класс)</a:t>
            </a:r>
            <a:r>
              <a:rPr lang="ru-RU" sz="1800" dirty="0" smtClean="0">
                <a:solidFill>
                  <a:srgbClr val="0000CC"/>
                </a:solidFill>
              </a:rPr>
              <a:t>              </a:t>
            </a:r>
          </a:p>
          <a:p>
            <a:pPr algn="ctr"/>
            <a:r>
              <a:rPr lang="ru-RU" sz="1800" dirty="0" smtClean="0">
                <a:solidFill>
                  <a:srgbClr val="0000CC"/>
                </a:solidFill>
              </a:rPr>
              <a:t>  </a:t>
            </a:r>
            <a:r>
              <a:rPr lang="ru-RU" sz="1800" b="1" dirty="0" smtClean="0">
                <a:solidFill>
                  <a:srgbClr val="0000CC"/>
                </a:solidFill>
              </a:rPr>
              <a:t>Время выполнения: 1 неделя</a:t>
            </a:r>
          </a:p>
          <a:p>
            <a:pPr algn="ctr"/>
            <a:r>
              <a:rPr lang="ru-RU" sz="1800" b="1" dirty="0" smtClean="0">
                <a:solidFill>
                  <a:srgbClr val="0000CC"/>
                </a:solidFill>
              </a:rPr>
              <a:t> Режим – урочное и внеурочное время</a:t>
            </a:r>
          </a:p>
          <a:p>
            <a:pPr algn="ctr"/>
            <a:r>
              <a:rPr lang="ru-RU" sz="1800" b="1" dirty="0" smtClean="0">
                <a:solidFill>
                  <a:srgbClr val="0000CC"/>
                </a:solidFill>
              </a:rPr>
              <a:t>2011-2012уч.год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716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99"/>
                </a:solidFill>
              </a:rPr>
              <a:t>Творческий проект</a:t>
            </a:r>
            <a:endParaRPr lang="ru-RU" sz="2800" b="1" dirty="0">
              <a:solidFill>
                <a:srgbClr val="0066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803755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b="1" i="1" dirty="0">
                <a:solidFill>
                  <a:srgbClr val="2F05CB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lvl="0">
              <a:lnSpc>
                <a:spcPct val="80000"/>
              </a:lnSpc>
            </a:pPr>
            <a:r>
              <a:rPr lang="ru-RU" sz="1600" b="1" i="1" dirty="0">
                <a:solidFill>
                  <a:srgbClr val="CE02BF"/>
                </a:solidFill>
                <a:latin typeface="Times New Roman" pitchFamily="18" charset="0"/>
                <a:cs typeface="Times New Roman" pitchFamily="18" charset="0"/>
              </a:rPr>
              <a:t>Нукатова С. – учитель начальных классов. МОУ «</a:t>
            </a:r>
            <a:r>
              <a:rPr lang="ru-RU" sz="1600" b="1" i="1" dirty="0" err="1">
                <a:solidFill>
                  <a:srgbClr val="CE02BF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600" b="1" i="1" dirty="0">
                <a:solidFill>
                  <a:srgbClr val="CE02BF"/>
                </a:solidFill>
                <a:latin typeface="Times New Roman" pitchFamily="18" charset="0"/>
                <a:cs typeface="Times New Roman" pitchFamily="18" charset="0"/>
              </a:rPr>
              <a:t> с. Пигари</a:t>
            </a:r>
          </a:p>
          <a:p>
            <a:pPr lvl="0">
              <a:lnSpc>
                <a:spcPct val="80000"/>
              </a:lnSpc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413605</a:t>
            </a:r>
          </a:p>
          <a:p>
            <a:pPr lvl="0">
              <a:lnSpc>
                <a:spcPct val="80000"/>
              </a:lnSpc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Саратовская область, Озинский район, село Пигари, ул. Восточная, 20 </a:t>
            </a:r>
          </a:p>
          <a:p>
            <a:pPr lvl="0">
              <a:lnSpc>
                <a:spcPct val="80000"/>
              </a:lnSpc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тел.: 9 – 4 – 41- 93 </a:t>
            </a:r>
            <a:endParaRPr lang="ru-RU" sz="1600" dirty="0">
              <a:solidFill>
                <a:prstClr val="black"/>
              </a:solidFill>
            </a:endParaRPr>
          </a:p>
          <a:p>
            <a:pPr lvl="0" algn="ctr">
              <a:lnSpc>
                <a:spcPct val="80000"/>
              </a:lnSpc>
            </a:pPr>
            <a:endParaRPr lang="ru-RU" sz="1600" b="1" i="1" dirty="0">
              <a:solidFill>
                <a:srgbClr val="CE02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42976" y="785794"/>
            <a:ext cx="6400824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Расширение представлений о кошках и собаках. 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Воспитание бережного отношения к домашним питомцам и чувства ответственности за них</a:t>
            </a:r>
            <a:r>
              <a:rPr lang="ru-RU" sz="2000" dirty="0" smtClean="0"/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Формирование </a:t>
            </a:r>
            <a:r>
              <a:rPr lang="ru-RU" sz="2000" b="1" dirty="0">
                <a:solidFill>
                  <a:srgbClr val="0000CC"/>
                </a:solidFill>
              </a:rPr>
              <a:t>навыков самостоятельной познавательной деятельности. 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</a:rPr>
              <a:t>Приобретение навыков работы в группе, умение увидеть проблему и наметить пути ее решения.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Учить </a:t>
            </a:r>
            <a:r>
              <a:rPr lang="ru-RU" sz="2000" b="1" dirty="0">
                <a:solidFill>
                  <a:srgbClr val="0000CC"/>
                </a:solidFill>
              </a:rPr>
              <a:t>работать с дополнительными источниками </a:t>
            </a:r>
            <a:r>
              <a:rPr lang="ru-RU" sz="2000" b="1" dirty="0" smtClean="0">
                <a:solidFill>
                  <a:srgbClr val="0000CC"/>
                </a:solidFill>
              </a:rPr>
              <a:t>информации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Научить кратко излагать свои мысли устно и письменно. 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Формировать ИКТ - компетенции. 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CC"/>
                </a:solidFill>
              </a:rPr>
              <a:t>развитие познавательного интереса. </a:t>
            </a:r>
          </a:p>
          <a:p>
            <a:pPr>
              <a:buFontTx/>
              <a:buChar char="•"/>
            </a:pPr>
            <a:endParaRPr lang="ru-RU" sz="2000" b="1" i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b="1" i="1" dirty="0">
              <a:solidFill>
                <a:srgbClr val="D60093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95400" y="142852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Цель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71472" y="571480"/>
            <a:ext cx="785818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Основополагающий вопрос: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и за что мы любим?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Вопросы учебной темы: </a:t>
            </a:r>
          </a:p>
          <a:p>
            <a:r>
              <a:rPr lang="ru-RU" sz="2800" dirty="0" smtClean="0"/>
              <a:t> 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Какие ты знаешь породы кошек (собак )? 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Как ухаживать за кошкой (собакой)?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Проблемные вопросы</a:t>
            </a:r>
          </a:p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Значение кошек и собак в нашей жизни? 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Почему мы в ответе за тех, кого приручили?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Какую пользу могут принести домашние животные нам?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23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dirty="0">
              <a:solidFill>
                <a:srgbClr val="CC3300"/>
              </a:solidFill>
            </a:endParaRPr>
          </a:p>
          <a:p>
            <a:r>
              <a:rPr lang="ru-RU" sz="4400" i="1" dirty="0" smtClean="0">
                <a:solidFill>
                  <a:srgbClr val="CC33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356342" y="3861048"/>
            <a:ext cx="70866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ea typeface="+mj-ea"/>
                <a:cs typeface="Times New Roman" pitchFamily="18" charset="0"/>
              </a:rPr>
              <a:t>Исследование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ведут 2 группы: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любители собак</a:t>
            </a:r>
            <a:r>
              <a:rPr lang="ru-RU" sz="2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любители кошек</a:t>
            </a:r>
            <a:r>
              <a:rPr lang="ru-RU" sz="2000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</a:rPr>
              <a:t>Виды деятельности групп.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 </a:t>
            </a:r>
            <a:br>
              <a:rPr lang="ru-RU" sz="2000" b="1" dirty="0">
                <a:solidFill>
                  <a:prstClr val="black"/>
                </a:solidFill>
              </a:rPr>
            </a:b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rgbClr val="D6009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7752" y="11663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Гипотеза: 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Мы предположили, что наши любимые питомцы повышают нам настроение, а значит укрепляют здоровье, учат нас быть внимательными и заботливыми.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869160"/>
            <a:ext cx="47148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1.  Изучение литературы о животных.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Работа с Интернет ресурсами.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3. Наблюдение. Практическая работа.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Анализ проделанной работы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494483" cy="165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55893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Как </a:t>
            </a:r>
            <a:r>
              <a:rPr lang="ru-RU" sz="4000" b="1" dirty="0" smtClean="0">
                <a:solidFill>
                  <a:srgbClr val="C00000"/>
                </a:solidFill>
              </a:rPr>
              <a:t>помочь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любителям собак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14298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ЗНАЕМ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428991" y="1000109"/>
            <a:ext cx="287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ИНТЕРЕСНО УЗНАТЬ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21442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У</a:t>
            </a:r>
            <a:r>
              <a:rPr lang="ru-RU" sz="2800" b="1" dirty="0" smtClean="0">
                <a:solidFill>
                  <a:srgbClr val="0000CC"/>
                </a:solidFill>
              </a:rPr>
              <a:t>ЗНАЛИ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3466087"/>
              </p:ext>
            </p:extLst>
          </p:nvPr>
        </p:nvGraphicFramePr>
        <p:xfrm>
          <a:off x="3643306" y="1928802"/>
          <a:ext cx="2579178" cy="471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341980520"/>
              </p:ext>
            </p:extLst>
          </p:nvPr>
        </p:nvGraphicFramePr>
        <p:xfrm>
          <a:off x="285720" y="1928802"/>
          <a:ext cx="3143272" cy="460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6516216" y="1928802"/>
          <a:ext cx="2342064" cy="466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30912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Как помочь </a:t>
            </a:r>
            <a:r>
              <a:rPr lang="ru-RU" sz="5400" b="1" smtClean="0">
                <a:solidFill>
                  <a:srgbClr val="C00000"/>
                </a:solidFill>
              </a:rPr>
              <a:t>любителям кошек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148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ЗНАЕМ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357554" y="857233"/>
            <a:ext cx="2798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ИНТЕРЕСНО УЗНАТЬ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1071546"/>
            <a:ext cx="174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У</a:t>
            </a:r>
            <a:r>
              <a:rPr lang="ru-RU" sz="2800" b="1" dirty="0" smtClean="0">
                <a:solidFill>
                  <a:srgbClr val="0000CC"/>
                </a:solidFill>
              </a:rPr>
              <a:t>ЗНАЛИ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1315112"/>
              </p:ext>
            </p:extLst>
          </p:nvPr>
        </p:nvGraphicFramePr>
        <p:xfrm>
          <a:off x="142844" y="2000240"/>
          <a:ext cx="3143240" cy="45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7928677"/>
              </p:ext>
            </p:extLst>
          </p:nvPr>
        </p:nvGraphicFramePr>
        <p:xfrm>
          <a:off x="3428992" y="2000240"/>
          <a:ext cx="3071834" cy="459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660233" y="1928802"/>
          <a:ext cx="2269485" cy="466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95536" y="5085184"/>
            <a:ext cx="8136904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95536" y="3933056"/>
            <a:ext cx="8136904" cy="1224136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95536" y="2924944"/>
            <a:ext cx="8136904" cy="1080120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95536" y="1772816"/>
            <a:ext cx="8136904" cy="1152128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 работы группы.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13690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Распределите темы для исследований. Договоритесь, как будете помогать друг другу в поиске информации.</a:t>
            </a:r>
          </a:p>
          <a:p>
            <a:endParaRPr lang="ru-RU" sz="2400" b="1" dirty="0" smtClean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Договоритесь когда и где вы будете встречаться вместе, чтобы обсудить полученную информацию.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Дополняйте таблицы «Знаю – Интересно узнать – Узнали» новыми ответами и вопросами.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Определите, как будете представлять готовые работы. В чем вам могут помочь компьютер и интернет.</a:t>
            </a:r>
          </a:p>
          <a:p>
            <a:endParaRPr lang="ru-RU" sz="24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8600" y="0"/>
            <a:ext cx="877255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Ход проекта (этапы) </a:t>
            </a:r>
          </a:p>
          <a:p>
            <a:pPr>
              <a:buFontTx/>
              <a:buChar char="•"/>
            </a:pPr>
            <a:r>
              <a:rPr lang="ru-RU" sz="2400" b="1" dirty="0" smtClean="0">
                <a:solidFill>
                  <a:srgbClr val="0033CC"/>
                </a:solidFill>
              </a:rPr>
              <a:t>Погружение в проект: </a:t>
            </a:r>
            <a:endParaRPr lang="ru-RU" sz="2400" b="1" dirty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Обсуждение </a:t>
            </a:r>
            <a:r>
              <a:rPr lang="ru-RU" b="1" dirty="0">
                <a:solidFill>
                  <a:srgbClr val="0000CC"/>
                </a:solidFill>
              </a:rPr>
              <a:t>плана работы учащихся индивидуально и в группах, распределение учащихся по «творческим мастерским» </a:t>
            </a:r>
          </a:p>
          <a:p>
            <a:r>
              <a:rPr lang="ru-RU" b="1" i="1" dirty="0">
                <a:solidFill>
                  <a:srgbClr val="D60093"/>
                </a:solidFill>
              </a:rPr>
              <a:t>1 «</a:t>
            </a:r>
            <a:r>
              <a:rPr lang="ru-RU" b="1" dirty="0">
                <a:solidFill>
                  <a:srgbClr val="D60093"/>
                </a:solidFill>
              </a:rPr>
              <a:t>творческая мастерская» – «Исследователи» </a:t>
            </a:r>
          </a:p>
          <a:p>
            <a:r>
              <a:rPr lang="ru-RU" b="1" dirty="0">
                <a:solidFill>
                  <a:srgbClr val="D60093"/>
                </a:solidFill>
              </a:rPr>
              <a:t>2 «творческая мастерская» - «Аналитики» </a:t>
            </a:r>
          </a:p>
          <a:p>
            <a:r>
              <a:rPr lang="ru-RU" b="1" dirty="0">
                <a:solidFill>
                  <a:srgbClr val="D60093"/>
                </a:solidFill>
              </a:rPr>
              <a:t>3 «творческая мастерская» - «Историки» </a:t>
            </a:r>
          </a:p>
          <a:p>
            <a:r>
              <a:rPr lang="ru-RU" b="1" dirty="0">
                <a:solidFill>
                  <a:srgbClr val="D60093"/>
                </a:solidFill>
              </a:rPr>
              <a:t>4 «творческая мастерская» – </a:t>
            </a:r>
            <a:r>
              <a:rPr lang="ru-RU" b="1" dirty="0" smtClean="0">
                <a:solidFill>
                  <a:srgbClr val="D60093"/>
                </a:solidFill>
              </a:rPr>
              <a:t>«Затейники</a:t>
            </a:r>
            <a:r>
              <a:rPr lang="ru-RU" sz="1600" b="1" dirty="0" smtClean="0">
                <a:solidFill>
                  <a:srgbClr val="D60093"/>
                </a:solidFill>
              </a:rPr>
              <a:t>» </a:t>
            </a:r>
            <a:endParaRPr lang="ru-RU" sz="1600" b="1" dirty="0">
              <a:solidFill>
                <a:srgbClr val="D60093"/>
              </a:solidFill>
            </a:endParaRPr>
          </a:p>
          <a:p>
            <a:pPr>
              <a:buFontTx/>
              <a:buChar char="•"/>
            </a:pPr>
            <a:r>
              <a:rPr lang="ru-RU" b="1" i="1" dirty="0" smtClean="0">
                <a:solidFill>
                  <a:srgbClr val="0033CC"/>
                </a:solidFill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</a:rPr>
              <a:t>Организация деятельности </a:t>
            </a: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Мозговой </a:t>
            </a:r>
            <a:r>
              <a:rPr lang="ru-RU" b="1" dirty="0">
                <a:solidFill>
                  <a:srgbClr val="C00000"/>
                </a:solidFill>
              </a:rPr>
              <a:t>штурм» </a:t>
            </a:r>
            <a:r>
              <a:rPr lang="ru-RU" b="1" dirty="0">
                <a:solidFill>
                  <a:srgbClr val="0033CC"/>
                </a:solidFill>
              </a:rPr>
              <a:t>(формулирование тем исследования учеников, их корректировка учителем) </a:t>
            </a:r>
          </a:p>
          <a:p>
            <a:r>
              <a:rPr lang="ru-RU" b="1" i="1" dirty="0">
                <a:solidFill>
                  <a:srgbClr val="D60093"/>
                </a:solidFill>
              </a:rPr>
              <a:t>Определить проблему, цели и задачи каждой группы. </a:t>
            </a:r>
          </a:p>
          <a:p>
            <a:r>
              <a:rPr lang="ru-RU" b="1" i="1" dirty="0">
                <a:solidFill>
                  <a:srgbClr val="D60093"/>
                </a:solidFill>
              </a:rPr>
              <a:t>Сформировать банк интересных идей. </a:t>
            </a:r>
          </a:p>
          <a:p>
            <a:r>
              <a:rPr lang="ru-RU" b="1" i="1" dirty="0">
                <a:solidFill>
                  <a:srgbClr val="D60093"/>
                </a:solidFill>
              </a:rPr>
              <a:t>Определить этапы работы. </a:t>
            </a:r>
          </a:p>
          <a:p>
            <a:r>
              <a:rPr lang="ru-RU" b="1" i="1" dirty="0">
                <a:solidFill>
                  <a:srgbClr val="D60093"/>
                </a:solidFill>
              </a:rPr>
              <a:t>Создание папки материалов группы</a:t>
            </a:r>
            <a:r>
              <a:rPr lang="ru-RU" sz="1600" b="1" i="1" dirty="0">
                <a:solidFill>
                  <a:srgbClr val="D60093"/>
                </a:solidFill>
              </a:rPr>
              <a:t>.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</a:rPr>
              <a:t>Осуществление деятельности. </a:t>
            </a:r>
            <a:r>
              <a:rPr lang="ru-RU" sz="2000" b="1" dirty="0" smtClean="0">
                <a:solidFill>
                  <a:srgbClr val="BC0457"/>
                </a:solidFill>
              </a:rPr>
              <a:t>«Творческие </a:t>
            </a:r>
            <a:r>
              <a:rPr lang="ru-RU" sz="2000" b="1" dirty="0">
                <a:solidFill>
                  <a:srgbClr val="BC0457"/>
                </a:solidFill>
              </a:rPr>
              <a:t>посиделки» </a:t>
            </a:r>
          </a:p>
          <a:p>
            <a:r>
              <a:rPr lang="ru-RU" b="1" i="1" dirty="0">
                <a:solidFill>
                  <a:srgbClr val="D60093"/>
                </a:solidFill>
              </a:rPr>
              <a:t>«Творческие мастерские» должны учесть все замечания и подготовить материал </a:t>
            </a:r>
            <a:r>
              <a:rPr lang="ru-RU" b="1" i="1" dirty="0" smtClean="0">
                <a:solidFill>
                  <a:srgbClr val="D60093"/>
                </a:solidFill>
              </a:rPr>
              <a:t>для презентации.</a:t>
            </a:r>
            <a:endParaRPr lang="ru-RU" b="1" i="1" dirty="0">
              <a:solidFill>
                <a:srgbClr val="D60093"/>
              </a:solidFill>
            </a:endParaRPr>
          </a:p>
          <a:p>
            <a:pPr>
              <a:buFontTx/>
              <a:buChar char="•"/>
            </a:pPr>
            <a:r>
              <a:rPr lang="ru-RU" b="1" dirty="0">
                <a:solidFill>
                  <a:srgbClr val="0033CC"/>
                </a:solidFill>
              </a:rPr>
              <a:t>Заключительный этап: </a:t>
            </a:r>
            <a:r>
              <a:rPr lang="ru-RU" sz="2400" b="1" dirty="0" smtClean="0">
                <a:solidFill>
                  <a:srgbClr val="0033CC"/>
                </a:solidFill>
              </a:rPr>
              <a:t>« Презентация проекта» </a:t>
            </a:r>
            <a:endParaRPr lang="ru-RU" sz="2400" b="1" dirty="0">
              <a:solidFill>
                <a:srgbClr val="0033CC"/>
              </a:solidFill>
            </a:endParaRPr>
          </a:p>
          <a:p>
            <a:r>
              <a:rPr lang="ru-RU" b="1" i="1" dirty="0" smtClean="0">
                <a:solidFill>
                  <a:srgbClr val="D60093"/>
                </a:solidFill>
              </a:rPr>
              <a:t>Представление </a:t>
            </a:r>
            <a:r>
              <a:rPr lang="ru-RU" b="1" i="1" dirty="0">
                <a:solidFill>
                  <a:srgbClr val="D60093"/>
                </a:solidFill>
              </a:rPr>
              <a:t>материалов руководителю проекта. Подведение итогов. 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Рефлексия </a:t>
            </a:r>
            <a:r>
              <a:rPr lang="ru-RU" b="1" i="1" dirty="0">
                <a:solidFill>
                  <a:srgbClr val="D60093"/>
                </a:solidFill>
              </a:rPr>
              <a:t>проекта</a:t>
            </a:r>
            <a:r>
              <a:rPr lang="ru-RU" b="1" i="1" dirty="0" smtClean="0">
                <a:solidFill>
                  <a:srgbClr val="D60093"/>
                </a:solidFill>
              </a:rPr>
              <a:t>.</a:t>
            </a:r>
            <a:endParaRPr lang="ru-RU" b="1" i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Использованная литература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 </a:t>
            </a:r>
            <a:r>
              <a:rPr lang="ru-RU" sz="2000" b="1" dirty="0" smtClean="0">
                <a:solidFill>
                  <a:srgbClr val="0000CC"/>
                </a:solidFill>
              </a:rPr>
              <a:t>http://festival.1september.ru/articles/571892/</a:t>
            </a:r>
          </a:p>
          <a:p>
            <a:r>
              <a:rPr lang="en-US" sz="2000" b="1" dirty="0" smtClean="0">
                <a:solidFill>
                  <a:srgbClr val="0000CC"/>
                </a:solidFill>
                <a:hlinkClick r:id="rId2"/>
              </a:rPr>
              <a:t>http://www.kitten-gav.ru/kak-pomirit-koshku-s-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r>
              <a:rPr lang="en-US" sz="2000" b="1" u="sng" dirty="0" smtClean="0">
                <a:solidFill>
                  <a:srgbClr val="0000CC"/>
                </a:solidFill>
                <a:hlinkClick r:id="rId3"/>
              </a:rPr>
              <a:t>http://mbinvpnjzrze.com/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0000CC"/>
                </a:solidFill>
              </a:rPr>
              <a:t> </a:t>
            </a:r>
            <a:r>
              <a:rPr lang="ru-RU" sz="2000" b="1" dirty="0" smtClean="0">
                <a:solidFill>
                  <a:srgbClr val="0000CC"/>
                </a:solidFill>
              </a:rPr>
              <a:t>Конышева Н.М. Проектная деятельность школьников//Начальная школа. - 2006, №1.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Новые педагогические и информационные технологии в системе образования./ Под ред. </a:t>
            </a:r>
            <a:r>
              <a:rPr lang="ru-RU" sz="2000" b="1" dirty="0" err="1" smtClean="0">
                <a:solidFill>
                  <a:srgbClr val="0000CC"/>
                </a:solidFill>
              </a:rPr>
              <a:t>Е.С.Полат</a:t>
            </a:r>
            <a:r>
              <a:rPr lang="ru-RU" sz="2000" b="1" dirty="0" smtClean="0">
                <a:solidFill>
                  <a:srgbClr val="0000CC"/>
                </a:solidFill>
              </a:rPr>
              <a:t>.- М., 2000.</a:t>
            </a:r>
          </a:p>
          <a:p>
            <a:r>
              <a:rPr lang="ru-RU" sz="2000" b="1" dirty="0" err="1" smtClean="0">
                <a:solidFill>
                  <a:srgbClr val="0000CC"/>
                </a:solidFill>
              </a:rPr>
              <a:t>Полат</a:t>
            </a:r>
            <a:r>
              <a:rPr lang="ru-RU" sz="2000" b="1" dirty="0" smtClean="0">
                <a:solidFill>
                  <a:srgbClr val="0000CC"/>
                </a:solidFill>
              </a:rPr>
              <a:t> Е.С. Метод проектов – статья на сайте Российской Академии Образования. Современная гимназия: взгляд теоретика и практика./ Под ред. Е.С.Полат.-М.,2000.</a:t>
            </a:r>
          </a:p>
          <a:p>
            <a:pPr>
              <a:buNone/>
            </a:pPr>
            <a:endParaRPr lang="ru-RU" sz="20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496</Words>
  <Application>Microsoft Office PowerPoint</Application>
  <PresentationFormat>Экран (4:3)</PresentationFormat>
  <Paragraphs>105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           Кого и за что мы любим?  «Кошки и собаки» </vt:lpstr>
      <vt:lpstr>Презентация PowerPoint</vt:lpstr>
      <vt:lpstr>Презентация PowerPoint</vt:lpstr>
      <vt:lpstr>Презентация PowerPoint</vt:lpstr>
      <vt:lpstr>Как помочь любителям собак</vt:lpstr>
      <vt:lpstr>Как помочь любителям кошек</vt:lpstr>
      <vt:lpstr>План работы группы.</vt:lpstr>
      <vt:lpstr>Презентация PowerPoint</vt:lpstr>
      <vt:lpstr>Использованная литература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Кого и за что мы любим?</dc:title>
  <dc:creator>оля</dc:creator>
  <cp:lastModifiedBy>user</cp:lastModifiedBy>
  <cp:revision>63</cp:revision>
  <dcterms:created xsi:type="dcterms:W3CDTF">2011-03-22T14:48:20Z</dcterms:created>
  <dcterms:modified xsi:type="dcterms:W3CDTF">2014-11-05T12:30:47Z</dcterms:modified>
</cp:coreProperties>
</file>