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1A331-6232-4C7E-8177-98240691D3B0}" type="datetimeFigureOut">
              <a:rPr lang="ru-RU" smtClean="0"/>
              <a:t>12.08.2013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E25E0-203E-41B5-AA16-1BCD7DA45E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410F8D-8F80-40D7-AEA7-11D253D025D8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5265BF-B68F-4BE9-8217-00D9AD85E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53411"/>
            <a:ext cx="8587680" cy="1222375"/>
          </a:xfrm>
        </p:spPr>
        <p:txBody>
          <a:bodyPr/>
          <a:lstStyle/>
          <a:p>
            <a:r>
              <a:rPr lang="ru-RU" cap="none" dirty="0" smtClean="0"/>
              <a:t>Как мы говорим. Тон речи.</a:t>
            </a:r>
            <a:endParaRPr lang="ru-RU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8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580112" y="5877272"/>
            <a:ext cx="33975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Астафьева Ольга Валерьевна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начальных классов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15 г. Владимира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581128"/>
            <a:ext cx="667996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76672"/>
            <a:ext cx="680955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2088232" cy="2952328"/>
          </a:xfr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добрый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злой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удивлённый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испуганный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радостный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грустный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060848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добрый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2060848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злой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1752" y="2060848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удивлённый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6165304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испуганный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6165304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радостный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2280" y="6165304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грустный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560840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136904" cy="72008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Попробуй обратиться к Золушке от имени отца, мачехи, феи, принца, короля, пажа.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776864" cy="2088232"/>
          </a:xfrm>
        </p:spPr>
        <p:txBody>
          <a:bodyPr>
            <a:noAutofit/>
          </a:bodyPr>
          <a:lstStyle/>
          <a:p>
            <a:r>
              <a:rPr lang="ru-RU" sz="5400" b="1" i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«То же слово, да не так бы молвить»</a:t>
            </a:r>
            <a:endParaRPr lang="ru-RU" sz="5400" b="1" i="1" cap="none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458200" cy="478904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 вы понимаете смысл пословицы?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693515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44824"/>
            <a:ext cx="59401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</TotalTime>
  <Words>130</Words>
  <Application>Microsoft Office PowerPoint</Application>
  <PresentationFormat>Экран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Как мы говорим. Тон речи.</vt:lpstr>
      <vt:lpstr>Слайд 2</vt:lpstr>
      <vt:lpstr>Слайд 3</vt:lpstr>
      <vt:lpstr>«То же слово, да не так бы молвить»</vt:lpstr>
      <vt:lpstr>Слайд 5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мы говорим. Тон речи.</dc:title>
  <dc:creator>User</dc:creator>
  <cp:lastModifiedBy>User</cp:lastModifiedBy>
  <cp:revision>18</cp:revision>
  <dcterms:created xsi:type="dcterms:W3CDTF">2012-11-05T17:13:48Z</dcterms:created>
  <dcterms:modified xsi:type="dcterms:W3CDTF">2013-08-12T18:58:47Z</dcterms:modified>
</cp:coreProperties>
</file>