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4" r:id="rId6"/>
    <p:sldId id="262" r:id="rId7"/>
    <p:sldId id="256" r:id="rId8"/>
    <p:sldId id="263" r:id="rId9"/>
    <p:sldId id="257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B7C00-C5D9-49CC-98F8-0B3FC5B15263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381EE-9471-4042-8036-4C2929C019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D242DB-18F7-4578-BEE6-243D38518477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F04CFB-0F7A-4090-8F89-F3B7A5210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56;&#1080;&#1090;&#1086;&#1088;&#1080;&#1082;&#1072;%202%20&#1082;&#1083;&#1072;&#1089;&#1089;\&#1047;&#1072;&#1085;&#1103;&#1090;&#1080;&#1077;%2011%20(&#1086;&#1090;&#1082;&#1088;&#1099;&#1090;&#1086;&#1077;)\&#1047;&#1072;&#1085;&#1103;&#1090;&#1080;&#1077;%2011%20(&#1086;&#1090;&#1082;&#1088;&#1099;&#1090;&#1086;&#1077;)\Closer%20To%20You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Средства выразительности устной речи </a:t>
            </a:r>
            <a:r>
              <a:rPr lang="ru-RU" sz="3200" i="1" dirty="0" smtClean="0"/>
              <a:t>(повторение и обобщение изученного)</a:t>
            </a:r>
            <a:endParaRPr lang="ru-RU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11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</a:t>
            </a:r>
            <a:r>
              <a:rPr lang="ru-RU" i="1" cap="none" dirty="0" smtClean="0"/>
              <a:t>мы </a:t>
            </a:r>
            <a:r>
              <a:rPr lang="ru-RU" i="1" cap="none" dirty="0" smtClean="0"/>
              <a:t>сегодня </a:t>
            </a:r>
            <a:r>
              <a:rPr lang="ru-RU" i="1" cap="none" dirty="0" smtClean="0"/>
              <a:t>повторили</a:t>
            </a:r>
            <a:r>
              <a:rPr lang="ru-RU" i="1" cap="none" dirty="0" smtClean="0"/>
              <a:t>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34888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Устная речь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19675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Мимика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436510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Взгляд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465313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Жесты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141277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580112" y="3717032"/>
            <a:ext cx="648072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87824" y="4077072"/>
            <a:ext cx="504056" cy="64807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699792" y="1916832"/>
            <a:ext cx="432048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868144" y="2204864"/>
            <a:ext cx="648072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  <p:bldP spid="6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Важные свойства устной речи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501008"/>
            <a:ext cx="864096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348880"/>
            <a:ext cx="864096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292494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077072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234888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234888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3501008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59832" y="234888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544" y="350100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23528" y="1340768"/>
            <a:ext cx="72008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988840"/>
            <a:ext cx="72008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636912"/>
            <a:ext cx="72008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284984"/>
            <a:ext cx="72008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6368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48376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43608" y="134076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04360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48376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76368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08416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64400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923928" y="198884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6368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8376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0384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2392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64400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36408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43608" y="263691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80424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08416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36408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64400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92392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20384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48376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6368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043608" y="3284984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467544" y="134076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7544" y="198884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7544" y="263691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7544" y="32849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323528" y="1340768"/>
            <a:ext cx="3600400" cy="648072"/>
            <a:chOff x="3275856" y="4725144"/>
            <a:chExt cx="3600400" cy="648072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3275856" y="4725144"/>
              <a:ext cx="3600400" cy="648072"/>
              <a:chOff x="3275856" y="4725144"/>
              <a:chExt cx="3600400" cy="648072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4716016" y="472514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3995936" y="472514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3275856" y="472514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5436096" y="472514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6156176" y="472514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419872" y="472514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Ч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39952" y="472514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60032" y="472514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80112" y="472514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00192" y="472514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3923928" y="1340768"/>
            <a:ext cx="1440160" cy="648072"/>
            <a:chOff x="5292080" y="4365104"/>
            <a:chExt cx="1440160" cy="648072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5292080" y="4365104"/>
              <a:ext cx="1440160" cy="648072"/>
              <a:chOff x="5292080" y="4365104"/>
              <a:chExt cx="1440160" cy="648072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6012160" y="436510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5292080" y="436510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5436096" y="436510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56176" y="436510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323528" y="1988840"/>
            <a:ext cx="1440160" cy="648072"/>
            <a:chOff x="1259632" y="4437112"/>
            <a:chExt cx="1440160" cy="648072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1259632" y="4437112"/>
              <a:ext cx="1440160" cy="648072"/>
              <a:chOff x="1259632" y="4437112"/>
              <a:chExt cx="1440160" cy="648072"/>
            </a:xfrm>
          </p:grpSpPr>
          <p:sp>
            <p:nvSpPr>
              <p:cNvPr id="76" name="Прямоугольник 75"/>
              <p:cNvSpPr/>
              <p:nvPr/>
            </p:nvSpPr>
            <p:spPr>
              <a:xfrm>
                <a:off x="1979712" y="4437112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1259632" y="4437112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1403648" y="4437112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123728" y="4437112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1763688" y="1988840"/>
            <a:ext cx="2160240" cy="648072"/>
            <a:chOff x="3491880" y="4437112"/>
            <a:chExt cx="2160240" cy="648072"/>
          </a:xfrm>
        </p:grpSpPr>
        <p:grpSp>
          <p:nvGrpSpPr>
            <p:cNvPr id="86" name="Группа 85"/>
            <p:cNvGrpSpPr/>
            <p:nvPr/>
          </p:nvGrpSpPr>
          <p:grpSpPr>
            <a:xfrm>
              <a:off x="3491880" y="4437112"/>
              <a:ext cx="2160240" cy="648072"/>
              <a:chOff x="3491880" y="4437112"/>
              <a:chExt cx="2160240" cy="648072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4932040" y="4437112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4211960" y="4437112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3491880" y="4437112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3635896" y="4437112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6056" y="4437112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355976" y="4437112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3923928" y="1988840"/>
            <a:ext cx="720080" cy="648072"/>
            <a:chOff x="6012160" y="4365104"/>
            <a:chExt cx="720080" cy="648072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6012160" y="4365104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156176" y="436510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084168" y="1988840"/>
            <a:ext cx="720080" cy="648072"/>
            <a:chOff x="4355976" y="5589240"/>
            <a:chExt cx="720080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355976" y="5589240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99992" y="5589240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4644008" y="1988840"/>
            <a:ext cx="1440160" cy="648072"/>
            <a:chOff x="2195736" y="5589240"/>
            <a:chExt cx="1440160" cy="648072"/>
          </a:xfrm>
        </p:grpSpPr>
        <p:grpSp>
          <p:nvGrpSpPr>
            <p:cNvPr id="97" name="Группа 96"/>
            <p:cNvGrpSpPr/>
            <p:nvPr/>
          </p:nvGrpSpPr>
          <p:grpSpPr>
            <a:xfrm>
              <a:off x="2195736" y="5589240"/>
              <a:ext cx="1440160" cy="648072"/>
              <a:chOff x="2195736" y="5589240"/>
              <a:chExt cx="1440160" cy="648072"/>
            </a:xfrm>
          </p:grpSpPr>
          <p:sp>
            <p:nvSpPr>
              <p:cNvPr id="82" name="Прямоугольник 81"/>
              <p:cNvSpPr/>
              <p:nvPr/>
            </p:nvSpPr>
            <p:spPr>
              <a:xfrm>
                <a:off x="2915816" y="55892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2195736" y="55892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2339752" y="5589240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59832" y="5589240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23528" y="2636912"/>
            <a:ext cx="1440160" cy="648072"/>
            <a:chOff x="539552" y="4293096"/>
            <a:chExt cx="1440160" cy="648072"/>
          </a:xfrm>
        </p:grpSpPr>
        <p:grpSp>
          <p:nvGrpSpPr>
            <p:cNvPr id="114" name="Группа 113"/>
            <p:cNvGrpSpPr/>
            <p:nvPr/>
          </p:nvGrpSpPr>
          <p:grpSpPr>
            <a:xfrm>
              <a:off x="539552" y="4293096"/>
              <a:ext cx="1440160" cy="648072"/>
              <a:chOff x="539552" y="4293096"/>
              <a:chExt cx="1440160" cy="648072"/>
            </a:xfrm>
          </p:grpSpPr>
          <p:sp>
            <p:nvSpPr>
              <p:cNvPr id="105" name="Прямоугольник 104"/>
              <p:cNvSpPr/>
              <p:nvPr/>
            </p:nvSpPr>
            <p:spPr>
              <a:xfrm>
                <a:off x="1259632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>
                <a:off x="539552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40364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8356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1763688" y="2636912"/>
            <a:ext cx="1440160" cy="648072"/>
            <a:chOff x="2483768" y="4365104"/>
            <a:chExt cx="1440160" cy="648072"/>
          </a:xfrm>
        </p:grpSpPr>
        <p:grpSp>
          <p:nvGrpSpPr>
            <p:cNvPr id="115" name="Группа 114"/>
            <p:cNvGrpSpPr/>
            <p:nvPr/>
          </p:nvGrpSpPr>
          <p:grpSpPr>
            <a:xfrm>
              <a:off x="2483768" y="4365104"/>
              <a:ext cx="1440160" cy="648072"/>
              <a:chOff x="2483768" y="4365104"/>
              <a:chExt cx="1440160" cy="648072"/>
            </a:xfrm>
          </p:grpSpPr>
          <p:sp>
            <p:nvSpPr>
              <p:cNvPr id="107" name="Прямоугольник 106"/>
              <p:cNvSpPr/>
              <p:nvPr/>
            </p:nvSpPr>
            <p:spPr>
              <a:xfrm>
                <a:off x="3203848" y="436510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483768" y="436510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3347864" y="436510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627784" y="436510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203848" y="2636912"/>
            <a:ext cx="1440160" cy="648072"/>
            <a:chOff x="4499992" y="4293096"/>
            <a:chExt cx="1440160" cy="648072"/>
          </a:xfrm>
        </p:grpSpPr>
        <p:grpSp>
          <p:nvGrpSpPr>
            <p:cNvPr id="116" name="Группа 115"/>
            <p:cNvGrpSpPr/>
            <p:nvPr/>
          </p:nvGrpSpPr>
          <p:grpSpPr>
            <a:xfrm>
              <a:off x="4499992" y="4293096"/>
              <a:ext cx="1440160" cy="648072"/>
              <a:chOff x="4499992" y="4293096"/>
              <a:chExt cx="1440160" cy="648072"/>
            </a:xfrm>
          </p:grpSpPr>
          <p:sp>
            <p:nvSpPr>
              <p:cNvPr id="109" name="Прямоугольник 108"/>
              <p:cNvSpPr/>
              <p:nvPr/>
            </p:nvSpPr>
            <p:spPr>
              <a:xfrm>
                <a:off x="5220072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9"/>
              <p:cNvSpPr/>
              <p:nvPr/>
            </p:nvSpPr>
            <p:spPr>
              <a:xfrm>
                <a:off x="4499992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536408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64400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Ш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4644008" y="2636912"/>
            <a:ext cx="1440160" cy="648072"/>
            <a:chOff x="1115616" y="5445224"/>
            <a:chExt cx="1440160" cy="648072"/>
          </a:xfrm>
        </p:grpSpPr>
        <p:grpSp>
          <p:nvGrpSpPr>
            <p:cNvPr id="117" name="Группа 116"/>
            <p:cNvGrpSpPr/>
            <p:nvPr/>
          </p:nvGrpSpPr>
          <p:grpSpPr>
            <a:xfrm>
              <a:off x="1115616" y="5445224"/>
              <a:ext cx="1440160" cy="648072"/>
              <a:chOff x="1115616" y="5445224"/>
              <a:chExt cx="1440160" cy="648072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1835696" y="544522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1115616" y="544522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1979712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59632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6084168" y="2636912"/>
            <a:ext cx="720080" cy="648072"/>
            <a:chOff x="2771800" y="5445224"/>
            <a:chExt cx="720080" cy="648072"/>
          </a:xfrm>
        </p:grpSpPr>
        <p:sp>
          <p:nvSpPr>
            <p:cNvPr id="113" name="Прямоугольник 112"/>
            <p:cNvSpPr/>
            <p:nvPr/>
          </p:nvSpPr>
          <p:spPr>
            <a:xfrm>
              <a:off x="2771800" y="5445224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915816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4644008" y="3284984"/>
            <a:ext cx="720080" cy="648072"/>
            <a:chOff x="2771800" y="5445224"/>
            <a:chExt cx="720080" cy="648072"/>
          </a:xfrm>
        </p:grpSpPr>
        <p:sp>
          <p:nvSpPr>
            <p:cNvPr id="144" name="Прямоугольник 143"/>
            <p:cNvSpPr/>
            <p:nvPr/>
          </p:nvSpPr>
          <p:spPr>
            <a:xfrm>
              <a:off x="2771800" y="5445224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915816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364088" y="3284984"/>
            <a:ext cx="1440160" cy="648072"/>
            <a:chOff x="1115616" y="5445224"/>
            <a:chExt cx="1440160" cy="648072"/>
          </a:xfrm>
        </p:grpSpPr>
        <p:grpSp>
          <p:nvGrpSpPr>
            <p:cNvPr id="147" name="Группа 116"/>
            <p:cNvGrpSpPr/>
            <p:nvPr/>
          </p:nvGrpSpPr>
          <p:grpSpPr>
            <a:xfrm>
              <a:off x="1115616" y="5445224"/>
              <a:ext cx="1440160" cy="648072"/>
              <a:chOff x="1115616" y="5445224"/>
              <a:chExt cx="1440160" cy="648072"/>
            </a:xfrm>
          </p:grpSpPr>
          <p:sp>
            <p:nvSpPr>
              <p:cNvPr id="150" name="Прямоугольник 149"/>
              <p:cNvSpPr/>
              <p:nvPr/>
            </p:nvSpPr>
            <p:spPr>
              <a:xfrm>
                <a:off x="1835696" y="544522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Прямоугольник 150"/>
              <p:cNvSpPr/>
              <p:nvPr/>
            </p:nvSpPr>
            <p:spPr>
              <a:xfrm>
                <a:off x="1115616" y="5445224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8" name="TextBox 147"/>
            <p:cNvSpPr txBox="1"/>
            <p:nvPr/>
          </p:nvSpPr>
          <p:spPr>
            <a:xfrm>
              <a:off x="1979712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259632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6804248" y="3284984"/>
            <a:ext cx="720080" cy="648072"/>
            <a:chOff x="2771800" y="5445224"/>
            <a:chExt cx="720080" cy="648072"/>
          </a:xfrm>
        </p:grpSpPr>
        <p:sp>
          <p:nvSpPr>
            <p:cNvPr id="153" name="Прямоугольник 152"/>
            <p:cNvSpPr/>
            <p:nvPr/>
          </p:nvSpPr>
          <p:spPr>
            <a:xfrm>
              <a:off x="2771800" y="5445224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915816" y="5445224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323528" y="3284984"/>
            <a:ext cx="1440160" cy="648072"/>
            <a:chOff x="467544" y="4293096"/>
            <a:chExt cx="1440160" cy="648072"/>
          </a:xfrm>
        </p:grpSpPr>
        <p:grpSp>
          <p:nvGrpSpPr>
            <p:cNvPr id="142" name="Группа 141"/>
            <p:cNvGrpSpPr/>
            <p:nvPr/>
          </p:nvGrpSpPr>
          <p:grpSpPr>
            <a:xfrm>
              <a:off x="467544" y="4293096"/>
              <a:ext cx="1440160" cy="648072"/>
              <a:chOff x="467544" y="4293096"/>
              <a:chExt cx="1440160" cy="648072"/>
            </a:xfrm>
          </p:grpSpPr>
          <p:sp>
            <p:nvSpPr>
              <p:cNvPr id="132" name="Прямоугольник 131"/>
              <p:cNvSpPr/>
              <p:nvPr/>
            </p:nvSpPr>
            <p:spPr>
              <a:xfrm>
                <a:off x="1187624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32"/>
              <p:cNvSpPr/>
              <p:nvPr/>
            </p:nvSpPr>
            <p:spPr>
              <a:xfrm>
                <a:off x="467544" y="4293096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5" name="TextBox 154"/>
            <p:cNvSpPr txBox="1"/>
            <p:nvPr/>
          </p:nvSpPr>
          <p:spPr>
            <a:xfrm>
              <a:off x="611560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331640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1763688" y="3284984"/>
            <a:ext cx="2880320" cy="648072"/>
            <a:chOff x="2339752" y="4293096"/>
            <a:chExt cx="2880320" cy="648072"/>
          </a:xfrm>
        </p:grpSpPr>
        <p:sp>
          <p:nvSpPr>
            <p:cNvPr id="134" name="Прямоугольник 133"/>
            <p:cNvSpPr/>
            <p:nvPr/>
          </p:nvSpPr>
          <p:spPr>
            <a:xfrm>
              <a:off x="4499992" y="4293096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3779912" y="4293096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3059832" y="4293096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2339752" y="4293096"/>
              <a:ext cx="720080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48376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0384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92392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644008" y="4293096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251520" y="4869160"/>
            <a:ext cx="8676456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Тон, темп, громкость устной речи помогают передать настроение, чувства, состояние говорящего.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ПОДСКАЗКА: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194421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852936"/>
            <a:ext cx="194421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Громкость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149080"/>
            <a:ext cx="194421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1340768"/>
            <a:ext cx="612068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− средний, чуть замедленный, замедленный;</a:t>
            </a:r>
          </a:p>
          <a:p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быстрый, очень быстрый, ускоренный,</a:t>
            </a:r>
          </a:p>
          <a:p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почти скороговорка.</a:t>
            </a:r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771800" y="2852936"/>
            <a:ext cx="612068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− громче, чем обычно; тише, чем обычно;</a:t>
            </a:r>
          </a:p>
          <a:p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громко, очень громко, крик.</a:t>
            </a:r>
            <a:endParaRPr lang="ru-RU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71800" y="4077072"/>
            <a:ext cx="612068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− спокойный, возбужденный, раздражённый,</a:t>
            </a:r>
          </a:p>
          <a:p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испуганный, злой, уверенный, </a:t>
            </a:r>
            <a:r>
              <a:rPr lang="ru-RU" sz="2400" dirty="0" err="1" smtClean="0">
                <a:latin typeface="Times New Roman"/>
                <a:cs typeface="Times New Roman"/>
              </a:rPr>
              <a:t>равнодуш</a:t>
            </a:r>
            <a:r>
              <a:rPr lang="ru-RU" sz="2400" dirty="0" smtClean="0">
                <a:latin typeface="Times New Roman"/>
                <a:cs typeface="Times New Roman"/>
              </a:rPr>
              <a:t> – </a:t>
            </a:r>
          </a:p>
          <a:p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</a:t>
            </a:r>
            <a:r>
              <a:rPr lang="ru-RU" sz="2400" dirty="0" err="1" smtClean="0">
                <a:latin typeface="Times New Roman"/>
                <a:cs typeface="Times New Roman"/>
              </a:rPr>
              <a:t>ный</a:t>
            </a:r>
            <a:r>
              <a:rPr lang="ru-RU" sz="2400" dirty="0" smtClean="0">
                <a:latin typeface="Times New Roman"/>
                <a:cs typeface="Times New Roman"/>
              </a:rPr>
              <a:t>, радостный и т. д.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315417"/>
            <a:ext cx="9505056" cy="741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6804248" y="5589240"/>
            <a:ext cx="2339752" cy="12687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57332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Цветок или волчья пасть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76456" cy="548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Closer To You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8568952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226</Words>
  <Application>Microsoft Office PowerPoint</Application>
  <PresentationFormat>Экран (4:3)</PresentationFormat>
  <Paragraphs>73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Средства выразительности устной речи (повторение и обобщение изученного)</vt:lpstr>
      <vt:lpstr>Слайд 2</vt:lpstr>
      <vt:lpstr>Слайд 3</vt:lpstr>
      <vt:lpstr>Слайд 4</vt:lpstr>
      <vt:lpstr>Слайд 5</vt:lpstr>
      <vt:lpstr>Слайд 6</vt:lpstr>
      <vt:lpstr>Слайд 7</vt:lpstr>
      <vt:lpstr>Цветок или волчья пасть</vt:lpstr>
      <vt:lpstr>Слайд 9</vt:lpstr>
      <vt:lpstr>Что мы сегодня повторили?</vt:lpstr>
      <vt:lpstr>Список используемых источников:  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выразительности устной речи (повторение и обобщение изученного)</dc:title>
  <dc:creator>Ольга</dc:creator>
  <cp:lastModifiedBy>User</cp:lastModifiedBy>
  <cp:revision>31</cp:revision>
  <dcterms:created xsi:type="dcterms:W3CDTF">2012-11-22T16:29:43Z</dcterms:created>
  <dcterms:modified xsi:type="dcterms:W3CDTF">2013-08-12T19:09:18Z</dcterms:modified>
</cp:coreProperties>
</file>