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C772E-FF7B-4F42-86FC-1924054200C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02A32-41E3-4B91-BBC5-8F4470CC6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отработка умений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2A32-41E3-4B91-BBC5-8F4470CC67A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308D90D-4824-43F0-9BDD-4F05020AD7B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B7D40A-B61F-40A6-B9B5-D1164CCC9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1214422"/>
            <a:ext cx="5105400" cy="2868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Проектирование урока в технологии  </a:t>
            </a:r>
            <a:br>
              <a:rPr lang="ru-RU" dirty="0" smtClean="0"/>
            </a:br>
            <a:r>
              <a:rPr lang="ru-RU" dirty="0" smtClean="0"/>
              <a:t>сотрудничества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5857892"/>
            <a:ext cx="3571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Евтеева Л.В., </a:t>
            </a:r>
            <a:r>
              <a:rPr lang="ru-RU" dirty="0">
                <a:solidFill>
                  <a:schemeClr val="accent1"/>
                </a:solidFill>
              </a:rPr>
              <a:t>учитель </a:t>
            </a:r>
            <a:r>
              <a:rPr lang="ru-RU" dirty="0" err="1" smtClean="0">
                <a:solidFill>
                  <a:schemeClr val="accent1"/>
                </a:solidFill>
              </a:rPr>
              <a:t>нач.классов</a:t>
            </a:r>
            <a:r>
              <a:rPr lang="ru-RU" dirty="0" smtClean="0">
                <a:solidFill>
                  <a:schemeClr val="accent1"/>
                </a:solidFill>
              </a:rPr>
              <a:t> МКОУ </a:t>
            </a:r>
            <a:r>
              <a:rPr lang="ru-RU" dirty="0">
                <a:solidFill>
                  <a:schemeClr val="accent1"/>
                </a:solidFill>
              </a:rPr>
              <a:t>СОШ </a:t>
            </a:r>
            <a:r>
              <a:rPr lang="ru-RU" dirty="0" smtClean="0">
                <a:solidFill>
                  <a:schemeClr val="accent1"/>
                </a:solidFill>
              </a:rPr>
              <a:t>№3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20482" name="Picture 2" descr="http://www.proshkolu.ru/content/media/pic/std/2000000/1875000/1874032-b3a92be485bb3e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643182"/>
            <a:ext cx="3786214" cy="3997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основе педагогики сотрудничества заложено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11680"/>
            <a:ext cx="7239000" cy="4846320"/>
          </a:xfrm>
        </p:spPr>
        <p:txBody>
          <a:bodyPr/>
          <a:lstStyle/>
          <a:p>
            <a:r>
              <a:rPr lang="ru-RU" dirty="0" smtClean="0"/>
              <a:t>продуктивное общение педагогов между собой;</a:t>
            </a:r>
          </a:p>
          <a:p>
            <a:r>
              <a:rPr lang="ru-RU" dirty="0" smtClean="0"/>
              <a:t> сотрудничество детей и взрослых;</a:t>
            </a:r>
          </a:p>
          <a:p>
            <a:r>
              <a:rPr lang="ru-RU" dirty="0" smtClean="0"/>
              <a:t> детей между собой;</a:t>
            </a:r>
          </a:p>
          <a:p>
            <a:r>
              <a:rPr lang="ru-RU" dirty="0" smtClean="0"/>
              <a:t> сотрудничество учеников, родителей и учителей.</a:t>
            </a:r>
          </a:p>
          <a:p>
            <a:endParaRPr lang="ru-RU" dirty="0"/>
          </a:p>
        </p:txBody>
      </p:sp>
      <p:pic>
        <p:nvPicPr>
          <p:cNvPr id="19458" name="Picture 2" descr="http://s52.radikal.ru/i138/1109/db/70672422a1c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3116"/>
            <a:ext cx="3071802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дает такая работа ученикам?	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Создаёт ощущение значимости и сопричастности к общему делу каждого.</a:t>
            </a:r>
          </a:p>
          <a:p>
            <a:r>
              <a:rPr lang="ru-RU" dirty="0" smtClean="0"/>
              <a:t>·        Помимо глубоких знаний, идет личностное становление учащихся: у них формируются навыки общения с взрослыми и сверстниками Умение общаться  - одно из важных умений, позволяющих эффективно взаимодействовать с окружающими людьми.</a:t>
            </a:r>
          </a:p>
          <a:p>
            <a:r>
              <a:rPr lang="ru-RU" dirty="0" smtClean="0"/>
              <a:t>·        Формируется чувство ответственности, которое далеко не всем присуще в этом возрасте.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Принципы построения учебно-воспитательного процесса в рамках технологии сотрудничества</a:t>
            </a:r>
            <a:r>
              <a:rPr lang="ru-RU" sz="2800" dirty="0" smtClean="0"/>
              <a:t>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I этап – “</a:t>
            </a:r>
            <a:r>
              <a:rPr lang="ru-RU" b="1" dirty="0" smtClean="0"/>
              <a:t>погружение”</a:t>
            </a:r>
            <a:r>
              <a:rPr lang="ru-RU" dirty="0" smtClean="0"/>
              <a:t> </a:t>
            </a:r>
          </a:p>
          <a:p>
            <a:r>
              <a:rPr lang="ru-RU" dirty="0" smtClean="0"/>
              <a:t> II этап – собственно </a:t>
            </a:r>
            <a:r>
              <a:rPr lang="ru-RU" b="1" dirty="0" smtClean="0"/>
              <a:t>"овладение "</a:t>
            </a:r>
          </a:p>
          <a:p>
            <a:r>
              <a:rPr lang="ru-RU" dirty="0" smtClean="0"/>
              <a:t> III этап – </a:t>
            </a:r>
            <a:r>
              <a:rPr lang="ru-RU" b="1" dirty="0" smtClean="0"/>
              <a:t>использование </a:t>
            </a:r>
            <a:r>
              <a:rPr lang="ru-RU" dirty="0" smtClean="0"/>
              <a:t>знаний</a:t>
            </a:r>
          </a:p>
          <a:p>
            <a:endParaRPr lang="ru-RU" b="1" dirty="0" smtClean="0"/>
          </a:p>
        </p:txBody>
      </p:sp>
      <p:pic>
        <p:nvPicPr>
          <p:cNvPr id="5122" name="Picture 2" descr="http://razumniki.ru/images/articles/obuchenie_detey/uroki_risovan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486149"/>
            <a:ext cx="4762500" cy="337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Общие правила организации групповой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i="1" dirty="0" smtClean="0"/>
              <a:t>Решите, как будут сформированы группы и какова их наполняемость.</a:t>
            </a:r>
            <a:endParaRPr lang="ru-RU" sz="2800" dirty="0" smtClean="0"/>
          </a:p>
          <a:p>
            <a:r>
              <a:rPr lang="ru-RU" sz="2800" i="1" dirty="0" smtClean="0"/>
              <a:t>Планируйте для групповой работы задания, требующие участия всех членов группы – взаимозависимость. </a:t>
            </a:r>
          </a:p>
          <a:p>
            <a:r>
              <a:rPr lang="ru-RU" sz="2800" i="1" dirty="0" smtClean="0"/>
              <a:t>Регулярно контролируйте ход работы в группе.</a:t>
            </a:r>
            <a:endParaRPr lang="ru-RU" sz="2800" dirty="0" smtClean="0"/>
          </a:p>
          <a:p>
            <a:r>
              <a:rPr lang="ru-RU" sz="2800" i="1" dirty="0" smtClean="0"/>
              <a:t>Научите группы справляться с теми, кто не хочет или не может сотрудничать.</a:t>
            </a:r>
            <a:r>
              <a:rPr lang="ru-RU" i="1" dirty="0" smtClean="0"/>
              <a:t> </a:t>
            </a:r>
          </a:p>
          <a:p>
            <a:r>
              <a:rPr lang="ru-RU" i="1" dirty="0" smtClean="0"/>
              <a:t>Организуйте разбор ошибок.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и методы групповой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i="1" u="sng" dirty="0" smtClean="0"/>
              <a:t>1 этап</a:t>
            </a:r>
            <a:r>
              <a:rPr lang="ru-RU" sz="2400" i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 </a:t>
            </a:r>
            <a:r>
              <a:rPr lang="ru-RU" sz="2400" i="1" dirty="0" smtClean="0"/>
              <a:t>«Мозговой штурм»</a:t>
            </a:r>
            <a:r>
              <a:rPr lang="ru-RU" sz="2400" dirty="0" smtClean="0"/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 smtClean="0"/>
              <a:t>Разбивка на кластеры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 smtClean="0"/>
              <a:t>Взаимообучение </a:t>
            </a:r>
          </a:p>
          <a:p>
            <a:pPr>
              <a:buFont typeface="Wingdings" pitchFamily="2" charset="2"/>
              <a:buChar char="Ø"/>
            </a:pPr>
            <a:r>
              <a:rPr lang="ru-RU" sz="2400" i="1" u="sng" dirty="0" smtClean="0"/>
              <a:t>2 этап</a:t>
            </a:r>
            <a:r>
              <a:rPr lang="ru-RU" sz="2400" i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 smtClean="0"/>
              <a:t> </a:t>
            </a:r>
            <a:r>
              <a:rPr lang="ru-RU" sz="2400" i="1" dirty="0" err="1" smtClean="0"/>
              <a:t>Взаимоопрос</a:t>
            </a:r>
            <a:r>
              <a:rPr lang="ru-RU" sz="2400" i="1" dirty="0" smtClean="0"/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 smtClean="0"/>
              <a:t>Трёхступенчатое интервью</a:t>
            </a:r>
          </a:p>
          <a:p>
            <a:pPr>
              <a:buFont typeface="Wingdings" pitchFamily="2" charset="2"/>
              <a:buChar char="Ø"/>
            </a:pPr>
            <a:r>
              <a:rPr lang="ru-RU" sz="2400" i="1" u="sng" dirty="0" smtClean="0"/>
              <a:t>3 этап</a:t>
            </a:r>
            <a:r>
              <a:rPr lang="ru-RU" sz="2400" i="1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</a:t>
            </a:r>
            <a:r>
              <a:rPr lang="ru-RU" sz="2400" i="1" dirty="0" smtClean="0"/>
              <a:t>ятиминутное эссе в форме «круглого стола»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 smtClean="0"/>
              <a:t>Синквейн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 smtClean="0"/>
              <a:t>Презентации результатов</a:t>
            </a:r>
            <a:endParaRPr lang="ru-RU" sz="2400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/>
          </a:p>
        </p:txBody>
      </p:sp>
      <p:pic>
        <p:nvPicPr>
          <p:cNvPr id="3076" name="Picture 4" descr="http://bigpicture.ru/wp-content/uploads/2010/09/31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643050"/>
            <a:ext cx="3964809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7166"/>
          <a:ext cx="8715436" cy="621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9"/>
                <a:gridCol w="2178859"/>
                <a:gridCol w="2178859"/>
                <a:gridCol w="2178859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Список уч-ся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Взаимооценка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Самооценка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118</Words>
  <Application>Microsoft Office PowerPoint</Application>
  <PresentationFormat>Экран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Проектирование урока в технологии   сотрудничества  </vt:lpstr>
      <vt:lpstr>В основе педагогики сотрудничества заложено </vt:lpstr>
      <vt:lpstr>Что дает такая работа ученикам?  </vt:lpstr>
      <vt:lpstr>Принципы построения учебно-воспитательного процесса в рамках технологии сотрудничества </vt:lpstr>
      <vt:lpstr>Общие правила организации групповой работы: </vt:lpstr>
      <vt:lpstr>Приёмы и методы групповой работы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урока в технологии   сотрудничества</dc:title>
  <dc:creator>Админ</dc:creator>
  <cp:lastModifiedBy>Админ</cp:lastModifiedBy>
  <cp:revision>9</cp:revision>
  <dcterms:created xsi:type="dcterms:W3CDTF">2014-04-27T12:29:49Z</dcterms:created>
  <dcterms:modified xsi:type="dcterms:W3CDTF">2014-04-27T14:17:53Z</dcterms:modified>
</cp:coreProperties>
</file>