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58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ABEEE-6733-4BC7-9263-7CEA82F32AF6}" type="datetimeFigureOut">
              <a:rPr lang="ru-RU" smtClean="0"/>
              <a:t>12.08.2013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EEA82-30D1-40F4-8EB0-DBB78D29086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3ECE0-24C1-446B-A12B-8FD99965D63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9379-E27D-4C6E-90B9-B5AE645B7FC4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D009379-E27D-4C6E-90B9-B5AE645B7FC4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EFB8A8-0929-4724-A430-F6970DFB7E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2100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853411"/>
            <a:ext cx="8587680" cy="122237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Мы слушаем – нас слушают. </a:t>
            </a:r>
            <a:br>
              <a:rPr lang="ru-RU" sz="3200" dirty="0" smtClean="0"/>
            </a:br>
            <a:r>
              <a:rPr lang="ru-RU" sz="3200" dirty="0" smtClean="0"/>
              <a:t>Сигнал принят! Слушаю!</a:t>
            </a:r>
            <a:endParaRPr lang="ru-RU" sz="3200" cap="none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Занятие № 12</a:t>
            </a:r>
            <a:endParaRPr lang="ru-RU" dirty="0"/>
          </a:p>
        </p:txBody>
      </p:sp>
      <p:pic>
        <p:nvPicPr>
          <p:cNvPr id="1026" name="Picture 2" descr="C:\Users\User\Desktop\100950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04664"/>
            <a:ext cx="3312368" cy="4441584"/>
          </a:xfrm>
          <a:prstGeom prst="rect">
            <a:avLst/>
          </a:prstGeom>
          <a:noFill/>
        </p:spPr>
      </p:pic>
      <p:sp>
        <p:nvSpPr>
          <p:cNvPr id="5" name="TextBox 13"/>
          <p:cNvSpPr txBox="1">
            <a:spLocks noChangeArrowheads="1"/>
          </p:cNvSpPr>
          <p:nvPr/>
        </p:nvSpPr>
        <p:spPr bwMode="auto">
          <a:xfrm>
            <a:off x="5580112" y="5877272"/>
            <a:ext cx="339753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Автор: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Астафьева Ольга Валерьевна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начальных классов</a:t>
            </a:r>
          </a:p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МБОУ СОШ № 15 г. Владимира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124744"/>
            <a:ext cx="89644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Один говорит, другой _________________ 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Один пишет, другой __________________ 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Ты слушаешь, что ______________ другие.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Ты читаешь, что _______________ другие.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36096" y="112474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слушает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0112" y="1700808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читает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220486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говорят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278092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пишут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3861048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Слышать, слушать, услышать, выслушать, прослушать, прислушаться, заслушаться, подслушать.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332656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 слушаем – нас слушают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build="allAtOnce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28184" y="1052736"/>
            <a:ext cx="2592288" cy="2246769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слышать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слушать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услышать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выслушать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прослушать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28184" y="3573016"/>
            <a:ext cx="2592288" cy="138499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понимать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сочувствовать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сопереживать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908720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Для чего люди слушают?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Продолжи ряд слов.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2708920"/>
            <a:ext cx="56166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Получать информацию, сочувствовать, …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1124743"/>
            <a:ext cx="3672409" cy="1842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5" y="1124743"/>
            <a:ext cx="3672409" cy="1842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996951"/>
            <a:ext cx="3672408" cy="17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2996951"/>
            <a:ext cx="3672408" cy="1761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4797152"/>
            <a:ext cx="3672408" cy="174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6016" y="4797152"/>
            <a:ext cx="3672408" cy="174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79512" y="188640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Рассмотри рисунки. С какой целью слушают герои на рисунках?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332656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Сигнал принят! Слушаю!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1052736"/>
            <a:ext cx="7200800" cy="1200329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Когда один человек обращается к другому,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 тот хочет выслушать его,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это видно по их позам, мимике, жестам.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39" y="2852936"/>
            <a:ext cx="2201547" cy="2448272"/>
          </a:xfrm>
          <a:prstGeom prst="rect">
            <a:avLst/>
          </a:prstGeom>
          <a:noFill/>
        </p:spPr>
      </p:pic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2814638" y="512763"/>
            <a:ext cx="11049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4953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 rot="10800000" flipV="1">
            <a:off x="179512" y="2420888"/>
            <a:ext cx="640871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412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Элли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внимательно разглядывала смешное разрисованное лицо чучела и удивилась, увидев, что оно вдруг подмигнуло ей правым глазом. Она решила, что ей почудилось: ведь чучела никогда не мигают... Но фигура закивала головой с самым дружеским видом.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5877272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Каким образом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Элли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догадалась, что чучело заговорит с ней?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2924944"/>
            <a:ext cx="8280920" cy="3108543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Сигналы,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которые показывают собеседнику,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 его слушают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Я слушаю …                  Внимательный взгляд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Да, да …                         Кивок головой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Продолжай …                Улыбка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Что же было дальше?    Нахмуренные брови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53" grpId="0"/>
      <p:bldP spid="10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568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Рассмотри рисунки. На каком рисунке и какие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сигналы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подсказали тебе, что одни герои обращаются к другим с просьбой, вопросом, а другие собираются их выслушать? Герои какого рисунка не слушают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других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? Почему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4176464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772816"/>
            <a:ext cx="4136306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476672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Рассмотри рисунки. Кому из слушателей интереснее рассказывать?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4109318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628800"/>
            <a:ext cx="412292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686800" cy="1675656"/>
          </a:xfrm>
        </p:spPr>
        <p:txBody>
          <a:bodyPr>
            <a:normAutofit/>
          </a:bodyPr>
          <a:lstStyle/>
          <a:p>
            <a:r>
              <a:rPr lang="ru-RU" i="1" cap="none" dirty="0" smtClean="0"/>
              <a:t>Что нового мы сегодня узнали?</a:t>
            </a:r>
            <a:br>
              <a:rPr lang="ru-RU" i="1" cap="none" dirty="0" smtClean="0"/>
            </a:br>
            <a:r>
              <a:rPr lang="ru-RU" i="1" cap="none" dirty="0" smtClean="0"/>
              <a:t>Что повторили?</a:t>
            </a:r>
            <a:endParaRPr lang="ru-RU" i="1" cap="none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3717032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Молодцы!</a:t>
            </a:r>
            <a:endParaRPr lang="ru-RU" sz="9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56792"/>
            <a:ext cx="8662736" cy="504056"/>
          </a:xfrm>
          <a:noFill/>
          <a:ln>
            <a:noFill/>
          </a:ln>
          <a:effectLst/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44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Список используемых источников:</a:t>
            </a: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cap="none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268760"/>
            <a:ext cx="889248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Тексты, задания и иллюстрации из учебника для 2-го класса «Детская риторика в рассказах и рисунках» Т. А.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Н. В.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Р. И. Никольской, Г. И. Сорокиной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Задания из методических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рекомендацийдля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учителя по курсу «Риторика» для 2 –го класса Т. А.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Н. В.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Р. И. Никольской, Г. И. Сорокиной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Разработки уроков с сайта 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www.school2100.ru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Картинки с </a:t>
            </a:r>
            <a:r>
              <a:rPr lang="en-US" sz="2400" b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images.yandex.ru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99</TotalTime>
  <Words>329</Words>
  <Application>Microsoft Office PowerPoint</Application>
  <PresentationFormat>Экран (4:3)</PresentationFormat>
  <Paragraphs>49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Мы слушаем – нас слушают.  Сигнал принят! Слушаю!</vt:lpstr>
      <vt:lpstr>Слайд 2</vt:lpstr>
      <vt:lpstr>Слайд 3</vt:lpstr>
      <vt:lpstr>Слайд 4</vt:lpstr>
      <vt:lpstr>Слайд 5</vt:lpstr>
      <vt:lpstr>Слайд 6</vt:lpstr>
      <vt:lpstr>Слайд 7</vt:lpstr>
      <vt:lpstr>Что нового мы сегодня узнали? Что повторили?</vt:lpstr>
      <vt:lpstr>Список используемых источников:      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 слушаем – нас слушают.  Сигнал принят! Слушаю!</dc:title>
  <dc:creator>User</dc:creator>
  <cp:lastModifiedBy>User</cp:lastModifiedBy>
  <cp:revision>12</cp:revision>
  <dcterms:created xsi:type="dcterms:W3CDTF">2012-12-02T15:55:07Z</dcterms:created>
  <dcterms:modified xsi:type="dcterms:W3CDTF">2013-08-12T19:09:56Z</dcterms:modified>
</cp:coreProperties>
</file>