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ABEEE-6733-4BC7-9263-7CEA82F32AF6}" type="datetimeFigureOut">
              <a:rPr lang="ru-RU" smtClean="0"/>
              <a:t>12.08.2013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EA82-30D1-40F4-8EB0-DBB78D2908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009379-E27D-4C6E-90B9-B5AE645B7FC4}" type="datetimeFigureOut">
              <a:rPr lang="ru-RU" smtClean="0"/>
              <a:pPr/>
              <a:t>12.08.2013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EFB8A8-0929-4724-A430-F6970DFB7E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Мы слушаем – нас слушают. </a:t>
            </a:r>
            <a:br>
              <a:rPr lang="ru-RU" sz="3200" dirty="0" smtClean="0"/>
            </a:br>
            <a:r>
              <a:rPr lang="ru-RU" sz="3200" dirty="0" smtClean="0"/>
              <a:t>Сигнал принят! Слушаю!</a:t>
            </a: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 12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580112" y="5877272"/>
            <a:ext cx="33975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Астафьева Ольга Валерьевна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начальных классов</a:t>
            </a:r>
          </a:p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СОШ № 15 г. Владимира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24744"/>
            <a:ext cx="8964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Один говорит, другой _________________ 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Один пишет, другой __________________ 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Ты слушаешь, что ______________ другие.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Ты читаешь, что _______________ другие.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12474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слушает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170080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читает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2048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говорят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27809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пишут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386104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Слышать, слушать, услышать, выслушать, прослушать, прислушаться, заслушаться, подслушать.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слушаем – нас слушают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allAtOnce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8184" y="1052736"/>
            <a:ext cx="2592288" cy="224676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слышать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услышать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выслушать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прослушать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3573016"/>
            <a:ext cx="2592288" cy="13849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сочувствовать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сопереживать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0872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чего люди слушают?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Продолжи ряд слов.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708920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Получать информацию, сочувствовать, 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124743"/>
            <a:ext cx="3672409" cy="1842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5" y="1124743"/>
            <a:ext cx="3672409" cy="1842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996951"/>
            <a:ext cx="3672408" cy="17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996951"/>
            <a:ext cx="3672408" cy="17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97152"/>
            <a:ext cx="3672408" cy="174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4797152"/>
            <a:ext cx="3672408" cy="174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18864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С какой целью слушают герои на рисунках?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 принят! Слушаю!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052736"/>
            <a:ext cx="7200800" cy="1200329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один человек обращается к другому,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тот хочет выслушать его,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видно по их позам, мимике, жестам.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39" y="2852936"/>
            <a:ext cx="2201547" cy="2448272"/>
          </a:xfrm>
          <a:prstGeom prst="rect">
            <a:avLst/>
          </a:prstGeom>
          <a:noFill/>
        </p:spPr>
      </p:pic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2814638" y="512763"/>
            <a:ext cx="11049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953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10800000" flipV="1">
            <a:off x="179512" y="2420888"/>
            <a:ext cx="64087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12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внимательно разглядывала смешное разрисованное лицо чучела и удивилась, увидев, что оно вдруг подмигнуло ей правым глазом. Она решила, что ей почудилось: ведь чучела никогда не мигают... Но фигура закивала головой с самым дружеским видом.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87727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Каким образом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Элли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догадалась, что чучело заговорит с ней?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924944"/>
            <a:ext cx="8280920" cy="310854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Сигналы,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которые показывают собеседнику,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его слушают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Я слушаю …                  Внимательный взгляд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Да, да …                         Кивок головой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Продолжай …                Улыбка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Что же было дальше?    Нахмуренные брови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53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Рассмотри рисунки. На каком рисунке и какие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сигналы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подсказали тебе, что одни герои обращаются к другим с просьбой, вопросом, а другие собираются их выслушать? Герои какого рисунка не слушают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? Почему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41764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72816"/>
            <a:ext cx="413630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Рассмотри рисунки. Кому из слушателей интереснее рассказывать?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410931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412292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329</Words>
  <Application>Microsoft Office PowerPoint</Application>
  <PresentationFormat>Экран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Мы слушаем – нас слушают.  Сигнал принят! Слушаю!</vt:lpstr>
      <vt:lpstr>Слайд 2</vt:lpstr>
      <vt:lpstr>Слайд 3</vt:lpstr>
      <vt:lpstr>Слайд 4</vt:lpstr>
      <vt:lpstr>Слайд 5</vt:lpstr>
      <vt:lpstr>Слайд 6</vt:lpstr>
      <vt:lpstr>Слайд 7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слушаем – нас слушают.  Сигнал принят! Слушаю!</dc:title>
  <dc:creator>User</dc:creator>
  <cp:lastModifiedBy>User</cp:lastModifiedBy>
  <cp:revision>12</cp:revision>
  <dcterms:created xsi:type="dcterms:W3CDTF">2012-12-02T15:55:07Z</dcterms:created>
  <dcterms:modified xsi:type="dcterms:W3CDTF">2013-08-12T19:09:56Z</dcterms:modified>
</cp:coreProperties>
</file>