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66232-C9E2-4A97-BD9E-840F7F695270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11DDA-A473-4D49-A196-0190C9D8AA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E5BB5C-ED73-45AC-8042-9355534B241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Слушаем и стараемся понять.</a:t>
            </a:r>
            <a:br>
              <a:rPr lang="ru-RU" sz="3200" dirty="0" smtClean="0"/>
            </a:br>
            <a:r>
              <a:rPr lang="ru-RU" sz="3200" dirty="0" smtClean="0"/>
              <a:t>Слушаем и выделяем непонятное.</a:t>
            </a:r>
            <a:br>
              <a:rPr lang="ru-RU" sz="3200" dirty="0" smtClean="0"/>
            </a:b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ru-RU" smtClean="0"/>
              <a:t>№ 14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373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03648" y="188640"/>
            <a:ext cx="5400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90675" y="6064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55776" y="908720"/>
            <a:ext cx="65882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Умный осёл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Осёл — умное и совсем не ленивое животное. Он просто своенравен.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лошадь безропотно выполняет любую работу, то осёл ещё «подумает», стоит ли ему делать то, что заставляют. Он упрям и не всякому подчиняется. Кто не найдёт с ним нужного контакта, только палкой может сдвинуть его с места. Но если осёл полюбит хозяина, то будет предан и послушен. Молча и верно будет он служить хозяину.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И. Акимушкину)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стараемся понять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218521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слушаешь,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очень важно понять,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тебе говорят: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151216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чём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628800"/>
            <a:ext cx="244827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именно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628800"/>
            <a:ext cx="316835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самое важное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63691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 А М Я Т К 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3212976"/>
            <a:ext cx="8352928" cy="3046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 слушать, чтобы понять звучащий текст?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Нужно сосредоточиться на слушании, не отвлекаться.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Постараться определить по заголовку или по началу тему текста.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Во время слушания стараться понять самое основное в тексте.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Если ты не понял основное в тексте, надо выслушать его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заново.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build="allAtOnce"/>
      <p:bldP spid="2969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выделяем непонятное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8352928" cy="138499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в услышанном тексте тебе незнакомы, непонятны некоторые слова и выражения, спроси об их значении у говорящего.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068960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Можешь спросить так: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Скажите, пожалуйста, что означает слово …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Извините, я не понял, что значит …?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Объясните, пожалуйста, что такое …?     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Своенравен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Безропотно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Предан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62068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капризен, упрям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3212976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покорно, без ропота, то есть протеста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верен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299646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2343150" y="576263"/>
            <a:ext cx="227965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517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31840" y="332656"/>
            <a:ext cx="640871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лесной заповедной чаще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Шёл король Боровик настоящий.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 он хмур и ужасно не в духе: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Закусали монарха мухи.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Разозлившись, он сел у дуба,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Повелел, чтоб трубили трубы: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Эй, дворяне, грибы благородные!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Мои подданные верноподданные! Собирайтесь полками и ратями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побоище с этими татями!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Есть ли в стихотворении непонятные для вас слова и выражения? Запишите их в тетрадь и к следующему занятию выясните значение этих слов и выражений.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354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Слушаем и стараемся понять. Слушаем и выделяем непонятное. </vt:lpstr>
      <vt:lpstr>Слайд 2</vt:lpstr>
      <vt:lpstr>Слайд 3</vt:lpstr>
      <vt:lpstr>Слайд 4</vt:lpstr>
      <vt:lpstr>Слайд 5</vt:lpstr>
      <vt:lpstr>Слайд 6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Слушаем и стараемся понять. Слушаем и выделяем непонятное.</dc:title>
  <dc:creator>User</dc:creator>
  <cp:lastModifiedBy>User</cp:lastModifiedBy>
  <cp:revision>12</cp:revision>
  <dcterms:created xsi:type="dcterms:W3CDTF">2012-12-15T19:22:29Z</dcterms:created>
  <dcterms:modified xsi:type="dcterms:W3CDTF">2013-08-12T19:10:57Z</dcterms:modified>
</cp:coreProperties>
</file>