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7"/>
  </p:notesMasterIdLst>
  <p:sldIdLst>
    <p:sldId id="256" r:id="rId3"/>
    <p:sldId id="266" r:id="rId4"/>
    <p:sldId id="265" r:id="rId5"/>
    <p:sldId id="273" r:id="rId6"/>
    <p:sldId id="264" r:id="rId7"/>
    <p:sldId id="272" r:id="rId8"/>
    <p:sldId id="262" r:id="rId9"/>
    <p:sldId id="271" r:id="rId10"/>
    <p:sldId id="259" r:id="rId11"/>
    <p:sldId id="267" r:id="rId12"/>
    <p:sldId id="260" r:id="rId13"/>
    <p:sldId id="261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05AB"/>
    <a:srgbClr val="CC0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37" autoAdjust="0"/>
    <p:restoredTop sz="94660"/>
  </p:normalViewPr>
  <p:slideViewPr>
    <p:cSldViewPr>
      <p:cViewPr varScale="1">
        <p:scale>
          <a:sx n="69" d="100"/>
          <a:sy n="69" d="100"/>
        </p:scale>
        <p:origin x="-57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EDF89-FEBA-45F8-BC48-C2C3F72E77E6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FD3E4-5663-465C-82FF-EEAA2AF97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FD3E4-5663-465C-82FF-EEAA2AF97B4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FD3E4-5663-465C-82FF-EEAA2AF97B4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B75D2E-7762-4DC5-9751-2C55A077ECB5}" type="datetimeFigureOut">
              <a:rPr lang="ru-RU" smtClean="0"/>
              <a:pPr/>
              <a:t>08.10.2008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645404-254C-4A76-8238-98AC0ECC0AC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18.xml"/><Relationship Id="rId1" Type="http://schemas.openxmlformats.org/officeDocument/2006/relationships/audio" Target="file:///C:\Documents%20and%20Settings\1\&#1052;&#1086;&#1080;%20&#1076;&#1086;&#1082;&#1091;&#1084;&#1077;&#1085;&#1090;&#1099;\&#1050;&#1072;&#1088;&#1087;&#1077;&#1085;&#1082;&#1086;%20&#1054;.&#1043;\&#1050;&#1072;&#1088;&#1087;&#1077;&#1085;&#1082;&#1086;\&#1057;&#1085;&#1077;&#1075;&#1091;&#1088;&#1086;&#1095;&#1082;&#1072;%20-%20&#1092;&#1086;&#1085;.mp3" TargetMode="Externa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285852" y="1857364"/>
            <a:ext cx="6453083" cy="212365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Урок </a:t>
            </a:r>
          </a:p>
          <a:p>
            <a:pPr algn="ctr"/>
            <a:r>
              <a:rPr lang="ru-RU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математики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4876" y="5032260"/>
            <a:ext cx="42148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</a:rPr>
              <a:t>Автор: О.Г Карпенко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             учитель начальных классов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МОУ «СОШ №5»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 ст. Тбилисской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Краснодарского края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00042"/>
            <a:ext cx="752465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Самостоятельная работа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2285992"/>
            <a:ext cx="21431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вариант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9*6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(72-56):4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100-3*7+1</a:t>
            </a:r>
          </a:p>
          <a:p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Х:8=8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Х+29=80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9059" y="2285992"/>
            <a:ext cx="27860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вариант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49:7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(63-15):8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100-42:6+2</a:t>
            </a:r>
          </a:p>
          <a:p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Х*3=21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Х-2=40</a:t>
            </a:r>
          </a:p>
        </p:txBody>
      </p:sp>
      <p:pic>
        <p:nvPicPr>
          <p:cNvPr id="6" name="Picture 4" descr="C:\Documents and Settings\2\Рабочий стол\клипарты\Мои рисунки\смешарики\avsmesh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643314"/>
            <a:ext cx="2857520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48007" y="357166"/>
            <a:ext cx="52386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Проверь себя!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357298"/>
            <a:ext cx="4286280" cy="515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вариант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9*6=54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(72-56):4=4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100-3*7+1=80</a:t>
            </a:r>
          </a:p>
          <a:p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Х:8=8         Х+29=80  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Х=8*8        Х=80-29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Х=64          Х=51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64:8=8        51+29=80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8=8             80=80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9190" y="1428736"/>
            <a:ext cx="364333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вариант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49:7=7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(63-15):8=6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100-42:6+2=95</a:t>
            </a:r>
          </a:p>
          <a:p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Х*3=21      Х-2=40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Х=21:3       Х=40+2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Х=7            Х=42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7*3=21       42-2=40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21=21         40=40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Documents and Settings\2\Рабочий стол\клипарты\Мои рисунки\смешарики\avsmesh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786190"/>
            <a:ext cx="2643206" cy="264320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4214818"/>
            <a:ext cx="1211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 м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1736" y="6000768"/>
            <a:ext cx="914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 м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929190" y="785794"/>
            <a:ext cx="42148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Задача.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Фигура, имеющая форму буквы L 9"/>
          <p:cNvSpPr/>
          <p:nvPr/>
        </p:nvSpPr>
        <p:spPr>
          <a:xfrm>
            <a:off x="1027809" y="3583549"/>
            <a:ext cx="4000528" cy="2449770"/>
          </a:xfrm>
          <a:prstGeom prst="corner">
            <a:avLst>
              <a:gd name="adj1" fmla="val 41073"/>
              <a:gd name="adj2" fmla="val 94763"/>
            </a:avLst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sz="6000" b="1" dirty="0" smtClean="0">
              <a:ln w="31550" cmpd="sng">
                <a:solidFill>
                  <a:srgbClr val="CC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57554" y="3571876"/>
            <a:ext cx="1714512" cy="1569660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endParaRPr lang="ru-RU" sz="2400" b="1" dirty="0" smtClean="0">
              <a:ln w="31550" cmpd="sng">
                <a:solidFill>
                  <a:srgbClr val="CC0000"/>
                </a:soli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ln w="31550" cmpd="sng">
                  <a:solidFill>
                    <a:srgbClr val="CC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 = 15 </a:t>
            </a:r>
            <a:r>
              <a:rPr lang="ru-RU" sz="2400" b="1" dirty="0" smtClean="0">
                <a:ln w="31550" cmpd="sng">
                  <a:solidFill>
                    <a:srgbClr val="CC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b="1" baseline="30000" dirty="0" smtClean="0">
                <a:ln w="31550" cmpd="sng">
                  <a:solidFill>
                    <a:srgbClr val="CC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endParaRPr lang="ru-RU" sz="2400" b="1" baseline="30000" dirty="0" smtClean="0">
              <a:ln w="31550" cmpd="sng">
                <a:solidFill>
                  <a:srgbClr val="CC0000"/>
                </a:soli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400" b="1" baseline="30000" dirty="0" smtClean="0">
              <a:ln w="31550" cmpd="sng">
                <a:solidFill>
                  <a:srgbClr val="CC0000"/>
                </a:soli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400" b="1" baseline="30000" dirty="0" smtClean="0">
              <a:ln w="31550" cmpd="sng">
                <a:solidFill>
                  <a:srgbClr val="CC0000"/>
                </a:soli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2\Рабочий стол\клипарты\анимация новый год\newy13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285991"/>
            <a:ext cx="2800371" cy="4000529"/>
          </a:xfrm>
          <a:prstGeom prst="rect">
            <a:avLst/>
          </a:prstGeom>
          <a:noFill/>
        </p:spPr>
      </p:pic>
      <p:pic>
        <p:nvPicPr>
          <p:cNvPr id="4" name="Picture 8" descr="C:\Documents and Settings\2\Рабочий стол\клипарты\Мои рисунки\смешарики\avsmesh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929198"/>
            <a:ext cx="1571636" cy="1571636"/>
          </a:xfrm>
          <a:prstGeom prst="rect">
            <a:avLst/>
          </a:prstGeom>
          <a:noFill/>
        </p:spPr>
      </p:pic>
      <p:pic>
        <p:nvPicPr>
          <p:cNvPr id="5" name="Picture 4" descr="C:\Documents and Settings\2\Рабочий стол\клипарты\Мои рисунки\смешарики\avsmesh1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071810"/>
            <a:ext cx="1500198" cy="1500198"/>
          </a:xfrm>
          <a:prstGeom prst="rect">
            <a:avLst/>
          </a:prstGeom>
          <a:noFill/>
        </p:spPr>
      </p:pic>
      <p:pic>
        <p:nvPicPr>
          <p:cNvPr id="6" name="Picture 5" descr="C:\Documents and Settings\2\Рабочий стол\клипарты\Мои рисунки\смешарики\avsmesh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1142984"/>
            <a:ext cx="1500198" cy="1500198"/>
          </a:xfrm>
          <a:prstGeom prst="rect">
            <a:avLst/>
          </a:prstGeom>
          <a:noFill/>
        </p:spPr>
      </p:pic>
      <p:sp>
        <p:nvSpPr>
          <p:cNvPr id="7" name="Пятно 2 6"/>
          <p:cNvSpPr/>
          <p:nvPr/>
        </p:nvSpPr>
        <p:spPr>
          <a:xfrm>
            <a:off x="2714612" y="2214554"/>
            <a:ext cx="4143404" cy="2144435"/>
          </a:xfrm>
          <a:prstGeom prst="irregularSeal2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ru-RU" sz="2800" b="1" dirty="0" smtClean="0">
                <a:ln w="31550" cmpd="sng">
                  <a:solidFill>
                    <a:srgbClr val="CC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Д/</a:t>
            </a:r>
            <a:r>
              <a:rPr lang="ru-RU" sz="2800" b="1" dirty="0" err="1" smtClean="0">
                <a:ln w="31550" cmpd="sng">
                  <a:solidFill>
                    <a:srgbClr val="CC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r>
              <a:rPr lang="ru-RU" sz="2800" b="1" dirty="0" smtClean="0">
                <a:ln w="31550" cmpd="sng">
                  <a:solidFill>
                    <a:srgbClr val="CC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</a:p>
          <a:p>
            <a:pPr algn="ctr"/>
            <a:r>
              <a:rPr lang="ru-RU" sz="2800" b="1" dirty="0" smtClean="0">
                <a:ln w="31550" cmpd="sng">
                  <a:solidFill>
                    <a:srgbClr val="CC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С.73  № 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48007" y="1071546"/>
            <a:ext cx="623876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МОЛОДЦЫ!</a:t>
            </a:r>
            <a:endParaRPr lang="ru-RU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785926"/>
            <a:ext cx="800105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3005AB"/>
                </a:solidFill>
                <a:latin typeface="Comic Sans MS" pitchFamily="66" charset="0"/>
              </a:rPr>
              <a:t>Что я узнал нового?</a:t>
            </a:r>
          </a:p>
          <a:p>
            <a:endParaRPr lang="ru-RU" sz="2400" b="1" dirty="0" smtClean="0">
              <a:solidFill>
                <a:srgbClr val="3005AB"/>
              </a:solidFill>
              <a:latin typeface="Comic Sans MS" pitchFamily="66" charset="0"/>
            </a:endParaRPr>
          </a:p>
          <a:p>
            <a:r>
              <a:rPr lang="ru-RU" sz="3600" b="1" dirty="0" smtClean="0">
                <a:solidFill>
                  <a:srgbClr val="3005AB"/>
                </a:solidFill>
                <a:latin typeface="Comic Sans MS" pitchFamily="66" charset="0"/>
              </a:rPr>
              <a:t>Что мне нужно повторить?</a:t>
            </a:r>
          </a:p>
          <a:p>
            <a:endParaRPr lang="ru-RU" sz="2400" b="1" dirty="0" smtClean="0">
              <a:solidFill>
                <a:srgbClr val="3005AB"/>
              </a:solidFill>
              <a:latin typeface="Comic Sans MS" pitchFamily="66" charset="0"/>
            </a:endParaRPr>
          </a:p>
          <a:p>
            <a:r>
              <a:rPr lang="ru-RU" sz="3600" b="1" dirty="0" smtClean="0">
                <a:solidFill>
                  <a:srgbClr val="3005AB"/>
                </a:solidFill>
                <a:latin typeface="Comic Sans MS" pitchFamily="66" charset="0"/>
              </a:rPr>
              <a:t>Что мне особенно понравилось?</a:t>
            </a:r>
            <a:endParaRPr lang="ru-RU" sz="3600" b="1" dirty="0">
              <a:solidFill>
                <a:srgbClr val="3005AB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Documents and Settings\2\Рабочий стол\клипарты\Мои рисунки\смешарики\avsmesh7.jp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714348" y="3286124"/>
            <a:ext cx="2143140" cy="2143140"/>
          </a:xfrm>
          <a:prstGeom prst="rect">
            <a:avLst/>
          </a:prstGeom>
          <a:noFill/>
        </p:spPr>
      </p:pic>
      <p:pic>
        <p:nvPicPr>
          <p:cNvPr id="4" name="Picture 4" descr="C:\Documents and Settings\2\Рабочий стол\клипарты\Мои рисунки\смешарики\avsmesh17.jpg"/>
          <p:cNvPicPr>
            <a:picLocks noChangeAspect="1" noChangeArrowheads="1"/>
          </p:cNvPicPr>
          <p:nvPr/>
        </p:nvPicPr>
        <p:blipFill>
          <a:blip r:embed="rId3">
            <a:lum contrast="10000"/>
          </a:blip>
          <a:srcRect/>
          <a:stretch>
            <a:fillRect/>
          </a:stretch>
        </p:blipFill>
        <p:spPr bwMode="auto">
          <a:xfrm>
            <a:off x="3714744" y="1857364"/>
            <a:ext cx="1928826" cy="1928826"/>
          </a:xfrm>
          <a:prstGeom prst="rect">
            <a:avLst/>
          </a:prstGeom>
          <a:noFill/>
        </p:spPr>
      </p:pic>
      <p:pic>
        <p:nvPicPr>
          <p:cNvPr id="5" name="Picture 8" descr="C:\Documents and Settings\2\Рабочий стол\клипарты\Мои рисунки\смешарики\avsmesh14.jpg"/>
          <p:cNvPicPr>
            <a:picLocks noChangeAspect="1" noChangeArrowheads="1"/>
          </p:cNvPicPr>
          <p:nvPr/>
        </p:nvPicPr>
        <p:blipFill>
          <a:blip r:embed="rId4">
            <a:lum contrast="20000"/>
          </a:blip>
          <a:srcRect/>
          <a:stretch>
            <a:fillRect/>
          </a:stretch>
        </p:blipFill>
        <p:spPr bwMode="auto">
          <a:xfrm>
            <a:off x="6429388" y="928670"/>
            <a:ext cx="1928826" cy="192882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5500702"/>
            <a:ext cx="3643305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Копатыч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3989776"/>
            <a:ext cx="35004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Лосяш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3000372"/>
            <a:ext cx="31432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Совунья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2\Рабочий стол\клипарты\Мои рисунки\смешарики\avsmesh17.jpg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/>
          <a:stretch>
            <a:fillRect/>
          </a:stretch>
        </p:blipFill>
        <p:spPr bwMode="auto">
          <a:xfrm>
            <a:off x="500034" y="3643314"/>
            <a:ext cx="2786082" cy="2786082"/>
          </a:xfrm>
          <a:prstGeom prst="rect">
            <a:avLst/>
          </a:prstGeom>
          <a:noFill/>
        </p:spPr>
      </p:pic>
      <p:sp>
        <p:nvSpPr>
          <p:cNvPr id="5" name="Овальная выноска 4"/>
          <p:cNvSpPr/>
          <p:nvPr/>
        </p:nvSpPr>
        <p:spPr>
          <a:xfrm>
            <a:off x="3071802" y="214290"/>
            <a:ext cx="5756981" cy="4143403"/>
          </a:xfrm>
          <a:prstGeom prst="wedgeEllipseCallout">
            <a:avLst>
              <a:gd name="adj1" fmla="val -37910"/>
              <a:gd name="adj2" fmla="val 481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00430" y="428604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642918"/>
            <a:ext cx="5572165" cy="3610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У людей говорят: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«Не шути с огнем!»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А у нас горят: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«Не шути с нулем!»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У нуля про запас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Сотни каверз и проказ,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Нужен глаз за ним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Да глаз!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36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92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2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32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3071802" y="714356"/>
            <a:ext cx="5756981" cy="2928958"/>
          </a:xfrm>
          <a:prstGeom prst="wedgeEllipseCallout">
            <a:avLst>
              <a:gd name="adj1" fmla="val -52801"/>
              <a:gd name="adj2" fmla="val 4720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00430" y="428604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1184490"/>
            <a:ext cx="55721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Беретесь, ребята,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Скорей за работу,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Учитесь считать,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Чтоб не сбиться со счету!</a:t>
            </a:r>
          </a:p>
        </p:txBody>
      </p:sp>
      <p:pic>
        <p:nvPicPr>
          <p:cNvPr id="8" name="Picture 5" descr="C:\Documents and Settings\2\Рабочий стол\клипарты\Мои рисунки\смешарики\avsmesh7.jpg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/>
          <a:stretch>
            <a:fillRect/>
          </a:stretch>
        </p:blipFill>
        <p:spPr bwMode="auto">
          <a:xfrm>
            <a:off x="571472" y="3500438"/>
            <a:ext cx="2286016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Дуга 16"/>
          <p:cNvSpPr/>
          <p:nvPr/>
        </p:nvSpPr>
        <p:spPr>
          <a:xfrm rot="16757411">
            <a:off x="2882227" y="1788981"/>
            <a:ext cx="2786082" cy="3286148"/>
          </a:xfrm>
          <a:prstGeom prst="arc">
            <a:avLst>
              <a:gd name="adj1" fmla="val 16200000"/>
              <a:gd name="adj2" fmla="val 1736392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5" descr="C:\Documents and Settings\2\Рабочий стол\клипарты\Мои рисунки\смешарики\avsmesh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71612"/>
            <a:ext cx="1357322" cy="1357322"/>
          </a:xfrm>
          <a:prstGeom prst="rect">
            <a:avLst/>
          </a:prstGeom>
          <a:noFill/>
        </p:spPr>
      </p:pic>
      <p:pic>
        <p:nvPicPr>
          <p:cNvPr id="6" name="Picture 4" descr="C:\Documents and Settings\2\Рабочий стол\клипарты\Мои рисунки\смешарики\avsmesh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071546"/>
            <a:ext cx="1143008" cy="1143008"/>
          </a:xfrm>
          <a:prstGeom prst="rect">
            <a:avLst/>
          </a:prstGeom>
          <a:noFill/>
        </p:spPr>
      </p:pic>
      <p:pic>
        <p:nvPicPr>
          <p:cNvPr id="2050" name="Picture 2" descr="C:\Documents and Settings\2\Рабочий стол\клипарты\анимация3\home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3571908"/>
            <a:ext cx="2000232" cy="2000232"/>
          </a:xfrm>
          <a:prstGeom prst="rect">
            <a:avLst/>
          </a:prstGeom>
          <a:noFill/>
        </p:spPr>
      </p:pic>
      <p:pic>
        <p:nvPicPr>
          <p:cNvPr id="2051" name="Picture 3" descr="C:\Documents and Settings\2\Рабочий стол\клипарты\анимация3\home9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527377"/>
            <a:ext cx="1928826" cy="1615739"/>
          </a:xfrm>
          <a:prstGeom prst="rect">
            <a:avLst/>
          </a:prstGeom>
          <a:noFill/>
        </p:spPr>
      </p:pic>
      <p:pic>
        <p:nvPicPr>
          <p:cNvPr id="2053" name="Picture 5" descr="C:\Documents and Settings\2\Рабочий стол\клипарты\анимация3\home11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688" y="1214422"/>
            <a:ext cx="2602486" cy="2303084"/>
          </a:xfrm>
          <a:prstGeom prst="rect">
            <a:avLst/>
          </a:prstGeom>
          <a:noFill/>
        </p:spPr>
      </p:pic>
      <p:pic>
        <p:nvPicPr>
          <p:cNvPr id="5" name="Picture 8" descr="C:\Documents and Settings\2\Рабочий стол\клипарты\Мои рисунки\смешарики\avsmesh1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43702" y="4857760"/>
            <a:ext cx="1143008" cy="114300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428728" y="3525284"/>
            <a:ext cx="18573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1 - 1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2 – 1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3 – 1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 – 2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2 – 2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3 - 2</a:t>
            </a:r>
            <a:endParaRPr lang="ru-RU" sz="3200" b="1" dirty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>
            <a:stCxn id="2050" idx="1"/>
          </p:cNvCxnSpPr>
          <p:nvPr/>
        </p:nvCxnSpPr>
        <p:spPr>
          <a:xfrm rot="10800000">
            <a:off x="5929322" y="2214554"/>
            <a:ext cx="1214446" cy="23574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Дуга 11"/>
          <p:cNvSpPr/>
          <p:nvPr/>
        </p:nvSpPr>
        <p:spPr>
          <a:xfrm>
            <a:off x="4572000" y="2214554"/>
            <a:ext cx="2786082" cy="3286148"/>
          </a:xfrm>
          <a:prstGeom prst="arc">
            <a:avLst>
              <a:gd name="adj1" fmla="val 16200000"/>
              <a:gd name="adj2" fmla="val 1736392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11179204">
            <a:off x="5756914" y="1428248"/>
            <a:ext cx="2786082" cy="3286148"/>
          </a:xfrm>
          <a:prstGeom prst="arc">
            <a:avLst>
              <a:gd name="adj1" fmla="val 16200000"/>
              <a:gd name="adj2" fmla="val 1736392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Дуга 15"/>
          <p:cNvSpPr/>
          <p:nvPr/>
        </p:nvSpPr>
        <p:spPr>
          <a:xfrm rot="5892321">
            <a:off x="2143108" y="470251"/>
            <a:ext cx="2786082" cy="3286148"/>
          </a:xfrm>
          <a:prstGeom prst="arc">
            <a:avLst>
              <a:gd name="adj1" fmla="val 16200000"/>
              <a:gd name="adj2" fmla="val 1736392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215206" y="2285992"/>
            <a:ext cx="401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1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72264" y="2786058"/>
            <a:ext cx="519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2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00760" y="3357562"/>
            <a:ext cx="500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3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86182" y="1214422"/>
            <a:ext cx="401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1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57620" y="2643182"/>
            <a:ext cx="500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2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/>
      <p:bldP spid="12" grpId="0" animBg="1"/>
      <p:bldP spid="15" grpId="0" animBg="1"/>
      <p:bldP spid="16" grpId="0" animBg="1"/>
      <p:bldP spid="14" grpId="0"/>
      <p:bldP spid="18" grpId="0"/>
      <p:bldP spid="19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1">
                <a:tint val="66000"/>
                <a:satMod val="160000"/>
              </a:schemeClr>
            </a:gs>
            <a:gs pos="52000">
              <a:schemeClr val="accent1">
                <a:tint val="44500"/>
                <a:satMod val="160000"/>
              </a:schemeClr>
            </a:gs>
            <a:gs pos="79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митрий\Documents\картинки\XMASTR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8420" y="0"/>
            <a:ext cx="4128937" cy="6858000"/>
          </a:xfrm>
          <a:prstGeom prst="rect">
            <a:avLst/>
          </a:prstGeom>
          <a:noFill/>
        </p:spPr>
      </p:pic>
      <p:sp>
        <p:nvSpPr>
          <p:cNvPr id="50" name="Скругленный прямоугольник 49"/>
          <p:cNvSpPr/>
          <p:nvPr/>
        </p:nvSpPr>
        <p:spPr>
          <a:xfrm>
            <a:off x="857224" y="214290"/>
            <a:ext cx="1285884" cy="50006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0000"/>
              </a:gs>
              <a:gs pos="71000">
                <a:schemeClr val="accent2">
                  <a:lumMod val="75000"/>
                  <a:alpha val="6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45-8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857224" y="785794"/>
            <a:ext cx="1285884" cy="50006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0000"/>
              </a:gs>
              <a:gs pos="71000">
                <a:schemeClr val="accent2">
                  <a:lumMod val="75000"/>
                  <a:alpha val="6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14+30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857224" y="1357298"/>
            <a:ext cx="1285884" cy="50006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0000"/>
              </a:gs>
              <a:gs pos="71000">
                <a:schemeClr val="accent2">
                  <a:lumMod val="75000"/>
                  <a:alpha val="6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8+6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857224" y="1928802"/>
            <a:ext cx="1285884" cy="50006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0000"/>
              </a:gs>
              <a:gs pos="71000">
                <a:schemeClr val="accent2">
                  <a:lumMod val="75000"/>
                  <a:alpha val="6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17-9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857224" y="2500306"/>
            <a:ext cx="1285884" cy="50006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0000"/>
              </a:gs>
              <a:gs pos="71000">
                <a:schemeClr val="accent2">
                  <a:lumMod val="75000"/>
                  <a:alpha val="6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37-20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857224" y="3071810"/>
            <a:ext cx="1285884" cy="50006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0000"/>
              </a:gs>
              <a:gs pos="71000">
                <a:schemeClr val="accent2">
                  <a:lumMod val="75000"/>
                  <a:alpha val="6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8 </a:t>
            </a:r>
            <a:r>
              <a:rPr lang="ru-RU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.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4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857224" y="3643314"/>
            <a:ext cx="1285884" cy="50006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0000"/>
              </a:gs>
              <a:gs pos="71000">
                <a:schemeClr val="accent2">
                  <a:lumMod val="75000"/>
                  <a:alpha val="6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35 : 5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857224" y="4214818"/>
            <a:ext cx="1285884" cy="50006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0000"/>
              </a:gs>
              <a:gs pos="71000">
                <a:schemeClr val="accent2">
                  <a:lumMod val="75000"/>
                  <a:alpha val="6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42 : 7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857224" y="4786322"/>
            <a:ext cx="1285884" cy="50006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0000"/>
              </a:gs>
              <a:gs pos="71000">
                <a:schemeClr val="accent2">
                  <a:lumMod val="75000"/>
                  <a:alpha val="6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3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.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4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857224" y="5357826"/>
            <a:ext cx="1285884" cy="50006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FF0000"/>
              </a:gs>
              <a:gs pos="71000">
                <a:schemeClr val="accent2">
                  <a:lumMod val="75000"/>
                  <a:alpha val="69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81 : 9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6929454" y="285728"/>
            <a:ext cx="1285884" cy="500066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00B0F0"/>
              </a:gs>
              <a:gs pos="60000">
                <a:srgbClr val="0070C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rgbClr val="0070C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8+9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929454" y="857232"/>
            <a:ext cx="1285884" cy="500066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00B0F0"/>
              </a:gs>
              <a:gs pos="60000">
                <a:srgbClr val="0070C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rgbClr val="0070C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18+30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6929454" y="1428736"/>
            <a:ext cx="1285884" cy="500066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00B0F0"/>
              </a:gs>
              <a:gs pos="60000">
                <a:srgbClr val="0070C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rgbClr val="0070C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28-20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6929454" y="2000240"/>
            <a:ext cx="1285884" cy="500066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00B0F0"/>
              </a:gs>
              <a:gs pos="60000">
                <a:srgbClr val="0070C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rgbClr val="0070C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17+6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6929454" y="2571744"/>
            <a:ext cx="1285884" cy="500066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00B0F0"/>
              </a:gs>
              <a:gs pos="60000">
                <a:srgbClr val="0070C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rgbClr val="0070C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48-20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6929454" y="3143248"/>
            <a:ext cx="1285884" cy="500066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00B0F0"/>
              </a:gs>
              <a:gs pos="60000">
                <a:srgbClr val="0070C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rgbClr val="0070C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9 </a:t>
            </a:r>
            <a:r>
              <a:rPr lang="ru-RU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.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4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6929454" y="3714752"/>
            <a:ext cx="1285884" cy="500066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00B0F0"/>
              </a:gs>
              <a:gs pos="60000">
                <a:srgbClr val="0070C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rgbClr val="0070C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30 : 6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6929454" y="4286256"/>
            <a:ext cx="1285884" cy="500066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00B0F0"/>
              </a:gs>
              <a:gs pos="60000">
                <a:srgbClr val="0070C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rgbClr val="0070C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42 : 6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6929454" y="4857760"/>
            <a:ext cx="1285884" cy="500066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00B0F0"/>
              </a:gs>
              <a:gs pos="60000">
                <a:srgbClr val="0070C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rgbClr val="0070C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4 </a:t>
            </a:r>
            <a:r>
              <a:rPr lang="ru-RU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.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4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6929454" y="5429264"/>
            <a:ext cx="1285884" cy="500066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00B0F0"/>
              </a:gs>
              <a:gs pos="60000">
                <a:srgbClr val="0070C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rgbClr val="0070C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2 </a:t>
            </a:r>
            <a:r>
              <a:rPr lang="ru-RU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.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5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3" name="Пятно 1 112"/>
          <p:cNvSpPr/>
          <p:nvPr/>
        </p:nvSpPr>
        <p:spPr>
          <a:xfrm>
            <a:off x="2571736" y="71414"/>
            <a:ext cx="357190" cy="35719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ятно 1 113"/>
          <p:cNvSpPr/>
          <p:nvPr/>
        </p:nvSpPr>
        <p:spPr>
          <a:xfrm>
            <a:off x="3000364" y="71414"/>
            <a:ext cx="357190" cy="35719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ятно 1 114"/>
          <p:cNvSpPr/>
          <p:nvPr/>
        </p:nvSpPr>
        <p:spPr>
          <a:xfrm>
            <a:off x="3428992" y="71414"/>
            <a:ext cx="357190" cy="35719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ятно 1 115"/>
          <p:cNvSpPr/>
          <p:nvPr/>
        </p:nvSpPr>
        <p:spPr>
          <a:xfrm>
            <a:off x="2571736" y="428604"/>
            <a:ext cx="357190" cy="35719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ятно 1 116"/>
          <p:cNvSpPr/>
          <p:nvPr/>
        </p:nvSpPr>
        <p:spPr>
          <a:xfrm>
            <a:off x="3000364" y="428604"/>
            <a:ext cx="357190" cy="35719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ятно 1 117"/>
          <p:cNvSpPr/>
          <p:nvPr/>
        </p:nvSpPr>
        <p:spPr>
          <a:xfrm>
            <a:off x="3428992" y="428604"/>
            <a:ext cx="357190" cy="35719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ятно 1 118"/>
          <p:cNvSpPr/>
          <p:nvPr/>
        </p:nvSpPr>
        <p:spPr>
          <a:xfrm>
            <a:off x="2571736" y="785794"/>
            <a:ext cx="357190" cy="35719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ятно 1 119"/>
          <p:cNvSpPr/>
          <p:nvPr/>
        </p:nvSpPr>
        <p:spPr>
          <a:xfrm>
            <a:off x="3000364" y="785794"/>
            <a:ext cx="357190" cy="35719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ятно 1 120"/>
          <p:cNvSpPr/>
          <p:nvPr/>
        </p:nvSpPr>
        <p:spPr>
          <a:xfrm>
            <a:off x="3428992" y="785794"/>
            <a:ext cx="357190" cy="35719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ятно 1 121"/>
          <p:cNvSpPr/>
          <p:nvPr/>
        </p:nvSpPr>
        <p:spPr>
          <a:xfrm>
            <a:off x="5572132" y="71414"/>
            <a:ext cx="357190" cy="357190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ятно 1 122"/>
          <p:cNvSpPr/>
          <p:nvPr/>
        </p:nvSpPr>
        <p:spPr>
          <a:xfrm>
            <a:off x="6000760" y="71414"/>
            <a:ext cx="357190" cy="357190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ятно 1 123"/>
          <p:cNvSpPr/>
          <p:nvPr/>
        </p:nvSpPr>
        <p:spPr>
          <a:xfrm>
            <a:off x="6429388" y="71414"/>
            <a:ext cx="357190" cy="357190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ятно 1 124"/>
          <p:cNvSpPr/>
          <p:nvPr/>
        </p:nvSpPr>
        <p:spPr>
          <a:xfrm>
            <a:off x="5572132" y="428604"/>
            <a:ext cx="357190" cy="357190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ятно 1 125"/>
          <p:cNvSpPr/>
          <p:nvPr/>
        </p:nvSpPr>
        <p:spPr>
          <a:xfrm>
            <a:off x="6000760" y="428604"/>
            <a:ext cx="357190" cy="357190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ятно 1 126"/>
          <p:cNvSpPr/>
          <p:nvPr/>
        </p:nvSpPr>
        <p:spPr>
          <a:xfrm>
            <a:off x="6429388" y="428604"/>
            <a:ext cx="357190" cy="357190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ятно 1 127"/>
          <p:cNvSpPr/>
          <p:nvPr/>
        </p:nvSpPr>
        <p:spPr>
          <a:xfrm>
            <a:off x="5572132" y="785794"/>
            <a:ext cx="357190" cy="357190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ятно 1 128"/>
          <p:cNvSpPr/>
          <p:nvPr/>
        </p:nvSpPr>
        <p:spPr>
          <a:xfrm>
            <a:off x="6000760" y="785794"/>
            <a:ext cx="357190" cy="357190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ятно 1 129"/>
          <p:cNvSpPr/>
          <p:nvPr/>
        </p:nvSpPr>
        <p:spPr>
          <a:xfrm>
            <a:off x="6429388" y="785794"/>
            <a:ext cx="357190" cy="357190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142844" y="1714488"/>
            <a:ext cx="642942" cy="64294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142" name="Овал 141"/>
          <p:cNvSpPr/>
          <p:nvPr/>
        </p:nvSpPr>
        <p:spPr>
          <a:xfrm>
            <a:off x="142844" y="2428868"/>
            <a:ext cx="642942" cy="64294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143" name="Овал 142"/>
          <p:cNvSpPr/>
          <p:nvPr/>
        </p:nvSpPr>
        <p:spPr>
          <a:xfrm>
            <a:off x="142844" y="3143248"/>
            <a:ext cx="642942" cy="64294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37</a:t>
            </a:r>
            <a:endParaRPr lang="ru-RU" dirty="0"/>
          </a:p>
        </p:txBody>
      </p:sp>
      <p:sp>
        <p:nvSpPr>
          <p:cNvPr id="144" name="Овал 143"/>
          <p:cNvSpPr/>
          <p:nvPr/>
        </p:nvSpPr>
        <p:spPr>
          <a:xfrm>
            <a:off x="142844" y="3857628"/>
            <a:ext cx="642942" cy="64294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17</a:t>
            </a:r>
            <a:endParaRPr lang="ru-RU" dirty="0"/>
          </a:p>
        </p:txBody>
      </p:sp>
      <p:sp>
        <p:nvSpPr>
          <p:cNvPr id="145" name="Овал 144"/>
          <p:cNvSpPr/>
          <p:nvPr/>
        </p:nvSpPr>
        <p:spPr>
          <a:xfrm>
            <a:off x="142844" y="4572008"/>
            <a:ext cx="642942" cy="64294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146" name="Овал 145"/>
          <p:cNvSpPr/>
          <p:nvPr/>
        </p:nvSpPr>
        <p:spPr>
          <a:xfrm>
            <a:off x="142844" y="5286388"/>
            <a:ext cx="642942" cy="64294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47" name="Овал 146"/>
          <p:cNvSpPr/>
          <p:nvPr/>
        </p:nvSpPr>
        <p:spPr>
          <a:xfrm>
            <a:off x="142844" y="6000768"/>
            <a:ext cx="642942" cy="64294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44</a:t>
            </a:r>
            <a:endParaRPr lang="ru-RU" dirty="0"/>
          </a:p>
        </p:txBody>
      </p:sp>
      <p:sp>
        <p:nvSpPr>
          <p:cNvPr id="148" name="Овал 147"/>
          <p:cNvSpPr/>
          <p:nvPr/>
        </p:nvSpPr>
        <p:spPr>
          <a:xfrm>
            <a:off x="857224" y="6000768"/>
            <a:ext cx="642942" cy="64294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149" name="Овал 148"/>
          <p:cNvSpPr/>
          <p:nvPr/>
        </p:nvSpPr>
        <p:spPr>
          <a:xfrm>
            <a:off x="1571604" y="6000768"/>
            <a:ext cx="642942" cy="64294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50" name="Овал 149"/>
          <p:cNvSpPr/>
          <p:nvPr/>
        </p:nvSpPr>
        <p:spPr>
          <a:xfrm>
            <a:off x="2285984" y="6000768"/>
            <a:ext cx="642942" cy="64294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31" name="Овал 130"/>
          <p:cNvSpPr/>
          <p:nvPr/>
        </p:nvSpPr>
        <p:spPr>
          <a:xfrm>
            <a:off x="142844" y="1714488"/>
            <a:ext cx="642942" cy="64294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132" name="Овал 131"/>
          <p:cNvSpPr/>
          <p:nvPr/>
        </p:nvSpPr>
        <p:spPr>
          <a:xfrm>
            <a:off x="142844" y="2428868"/>
            <a:ext cx="642942" cy="64294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32</a:t>
            </a:r>
            <a:endParaRPr lang="ru-RU" dirty="0"/>
          </a:p>
        </p:txBody>
      </p:sp>
      <p:sp>
        <p:nvSpPr>
          <p:cNvPr id="134" name="Овал 133"/>
          <p:cNvSpPr/>
          <p:nvPr/>
        </p:nvSpPr>
        <p:spPr>
          <a:xfrm>
            <a:off x="142844" y="3857628"/>
            <a:ext cx="642942" cy="64294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17</a:t>
            </a:r>
            <a:endParaRPr lang="ru-RU" dirty="0"/>
          </a:p>
        </p:txBody>
      </p:sp>
      <p:sp>
        <p:nvSpPr>
          <p:cNvPr id="135" name="Овал 134"/>
          <p:cNvSpPr/>
          <p:nvPr/>
        </p:nvSpPr>
        <p:spPr>
          <a:xfrm>
            <a:off x="142844" y="4572008"/>
            <a:ext cx="642942" cy="64294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136" name="Овал 135"/>
          <p:cNvSpPr/>
          <p:nvPr/>
        </p:nvSpPr>
        <p:spPr>
          <a:xfrm>
            <a:off x="142844" y="5286388"/>
            <a:ext cx="642942" cy="64294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37" name="Овал 136"/>
          <p:cNvSpPr/>
          <p:nvPr/>
        </p:nvSpPr>
        <p:spPr>
          <a:xfrm>
            <a:off x="142844" y="6000768"/>
            <a:ext cx="642942" cy="64294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44</a:t>
            </a:r>
            <a:endParaRPr lang="ru-RU" dirty="0"/>
          </a:p>
        </p:txBody>
      </p:sp>
      <p:sp>
        <p:nvSpPr>
          <p:cNvPr id="138" name="Овал 137"/>
          <p:cNvSpPr/>
          <p:nvPr/>
        </p:nvSpPr>
        <p:spPr>
          <a:xfrm>
            <a:off x="857224" y="6000768"/>
            <a:ext cx="642942" cy="64294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139" name="Овал 138"/>
          <p:cNvSpPr/>
          <p:nvPr/>
        </p:nvSpPr>
        <p:spPr>
          <a:xfrm>
            <a:off x="1571604" y="6000768"/>
            <a:ext cx="642942" cy="64294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40" name="Овал 139"/>
          <p:cNvSpPr/>
          <p:nvPr/>
        </p:nvSpPr>
        <p:spPr>
          <a:xfrm>
            <a:off x="2285984" y="6000768"/>
            <a:ext cx="642942" cy="642942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  <a:reflection blurRad="6350" stA="52000" endA="300" endPos="350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80" name="Овал 79"/>
          <p:cNvSpPr/>
          <p:nvPr/>
        </p:nvSpPr>
        <p:spPr>
          <a:xfrm>
            <a:off x="8358214" y="1714488"/>
            <a:ext cx="642942" cy="6429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36</a:t>
            </a:r>
            <a:endParaRPr lang="ru-RU" dirty="0"/>
          </a:p>
        </p:txBody>
      </p:sp>
      <p:sp>
        <p:nvSpPr>
          <p:cNvPr id="81" name="Овал 80"/>
          <p:cNvSpPr/>
          <p:nvPr/>
        </p:nvSpPr>
        <p:spPr>
          <a:xfrm>
            <a:off x="8358214" y="2428868"/>
            <a:ext cx="642942" cy="6429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82" name="Овал 81"/>
          <p:cNvSpPr/>
          <p:nvPr/>
        </p:nvSpPr>
        <p:spPr>
          <a:xfrm>
            <a:off x="8358214" y="3143248"/>
            <a:ext cx="642942" cy="6429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83" name="Овал 82"/>
          <p:cNvSpPr/>
          <p:nvPr/>
        </p:nvSpPr>
        <p:spPr>
          <a:xfrm>
            <a:off x="8358214" y="3857628"/>
            <a:ext cx="642942" cy="6429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48</a:t>
            </a:r>
            <a:endParaRPr lang="ru-RU" dirty="0"/>
          </a:p>
        </p:txBody>
      </p:sp>
      <p:sp>
        <p:nvSpPr>
          <p:cNvPr id="84" name="Овал 83"/>
          <p:cNvSpPr/>
          <p:nvPr/>
        </p:nvSpPr>
        <p:spPr>
          <a:xfrm>
            <a:off x="8358214" y="4572008"/>
            <a:ext cx="642942" cy="6429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5" name="Овал 84"/>
          <p:cNvSpPr/>
          <p:nvPr/>
        </p:nvSpPr>
        <p:spPr>
          <a:xfrm>
            <a:off x="8358214" y="5286388"/>
            <a:ext cx="642942" cy="6429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17</a:t>
            </a:r>
            <a:endParaRPr lang="ru-RU" dirty="0"/>
          </a:p>
        </p:txBody>
      </p:sp>
      <p:sp>
        <p:nvSpPr>
          <p:cNvPr id="86" name="Овал 85"/>
          <p:cNvSpPr/>
          <p:nvPr/>
        </p:nvSpPr>
        <p:spPr>
          <a:xfrm>
            <a:off x="8358214" y="6000768"/>
            <a:ext cx="642942" cy="6429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28</a:t>
            </a:r>
            <a:endParaRPr lang="ru-RU" dirty="0"/>
          </a:p>
        </p:txBody>
      </p:sp>
      <p:sp>
        <p:nvSpPr>
          <p:cNvPr id="87" name="Овал 86"/>
          <p:cNvSpPr/>
          <p:nvPr/>
        </p:nvSpPr>
        <p:spPr>
          <a:xfrm>
            <a:off x="7643834" y="6000768"/>
            <a:ext cx="642942" cy="6429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88" name="Овал 87"/>
          <p:cNvSpPr/>
          <p:nvPr/>
        </p:nvSpPr>
        <p:spPr>
          <a:xfrm>
            <a:off x="6929454" y="6000768"/>
            <a:ext cx="642942" cy="6429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23</a:t>
            </a:r>
            <a:endParaRPr lang="ru-RU" dirty="0"/>
          </a:p>
        </p:txBody>
      </p:sp>
      <p:sp>
        <p:nvSpPr>
          <p:cNvPr id="89" name="Овал 88"/>
          <p:cNvSpPr/>
          <p:nvPr/>
        </p:nvSpPr>
        <p:spPr>
          <a:xfrm>
            <a:off x="6215074" y="6000768"/>
            <a:ext cx="642942" cy="6429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70" name="Овал 69"/>
          <p:cNvSpPr/>
          <p:nvPr/>
        </p:nvSpPr>
        <p:spPr>
          <a:xfrm>
            <a:off x="8358214" y="1714488"/>
            <a:ext cx="642942" cy="6429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36</a:t>
            </a:r>
            <a:endParaRPr lang="ru-RU" dirty="0"/>
          </a:p>
        </p:txBody>
      </p:sp>
      <p:sp>
        <p:nvSpPr>
          <p:cNvPr id="71" name="Овал 70"/>
          <p:cNvSpPr/>
          <p:nvPr/>
        </p:nvSpPr>
        <p:spPr>
          <a:xfrm>
            <a:off x="8358214" y="2428868"/>
            <a:ext cx="642942" cy="6429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72" name="Овал 71"/>
          <p:cNvSpPr/>
          <p:nvPr/>
        </p:nvSpPr>
        <p:spPr>
          <a:xfrm>
            <a:off x="8358214" y="3143248"/>
            <a:ext cx="642942" cy="6429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3" name="Овал 72"/>
          <p:cNvSpPr/>
          <p:nvPr/>
        </p:nvSpPr>
        <p:spPr>
          <a:xfrm>
            <a:off x="8358214" y="3857628"/>
            <a:ext cx="642942" cy="6429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48</a:t>
            </a:r>
            <a:endParaRPr lang="ru-RU" dirty="0"/>
          </a:p>
        </p:txBody>
      </p:sp>
      <p:sp>
        <p:nvSpPr>
          <p:cNvPr id="74" name="Овал 73"/>
          <p:cNvSpPr/>
          <p:nvPr/>
        </p:nvSpPr>
        <p:spPr>
          <a:xfrm>
            <a:off x="8358214" y="4572008"/>
            <a:ext cx="642942" cy="6429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76" name="Овал 75"/>
          <p:cNvSpPr/>
          <p:nvPr/>
        </p:nvSpPr>
        <p:spPr>
          <a:xfrm>
            <a:off x="8358214" y="6000768"/>
            <a:ext cx="642942" cy="6429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28</a:t>
            </a:r>
            <a:endParaRPr lang="ru-RU" dirty="0"/>
          </a:p>
        </p:txBody>
      </p:sp>
      <p:sp>
        <p:nvSpPr>
          <p:cNvPr id="77" name="Овал 76"/>
          <p:cNvSpPr/>
          <p:nvPr/>
        </p:nvSpPr>
        <p:spPr>
          <a:xfrm>
            <a:off x="7643834" y="6000768"/>
            <a:ext cx="642942" cy="6429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78" name="Овал 77"/>
          <p:cNvSpPr/>
          <p:nvPr/>
        </p:nvSpPr>
        <p:spPr>
          <a:xfrm>
            <a:off x="6929454" y="6000768"/>
            <a:ext cx="642942" cy="6429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23</a:t>
            </a:r>
            <a:endParaRPr lang="ru-RU" dirty="0"/>
          </a:p>
        </p:txBody>
      </p:sp>
      <p:sp>
        <p:nvSpPr>
          <p:cNvPr id="79" name="Овал 78"/>
          <p:cNvSpPr/>
          <p:nvPr/>
        </p:nvSpPr>
        <p:spPr>
          <a:xfrm>
            <a:off x="6215074" y="6000768"/>
            <a:ext cx="642942" cy="64294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6531E-6 L 0.41789 -0.141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-7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43201E-6 L 0.53594 -0.50532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-253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73636E-6 L 0.37848 0.18201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43201E-6 L 0.37188 -0.33742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-169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34783E-6 L 0.35487 0.00624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3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95837E-6 L 0.62257 0.27728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" y="139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3728E-6 L 0.44931 -0.11795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-59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43201E-6 L 0.38819 -0.08557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-43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4255E-6 L 0.27605 0.10152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51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43201E-6 L 0.38698 -0.12766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-64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3728E-6 L -0.3625 0.0289 " pathEditMode="relative" rAng="0" ptsTypes="AA">
                                      <p:cBhvr>
                                        <p:cTn id="19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34783E-6 L -0.40191 -0.28747 " pathEditMode="relative" rAng="0" ptsTypes="AA">
                                      <p:cBhvr>
                                        <p:cTn id="28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-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43201E-6 L -0.35521 -0.47387 " pathEditMode="relative" rAng="0" ptsTypes="AA">
                                      <p:cBhvr>
                                        <p:cTn id="28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" y="-237"/>
                                    </p:animMotion>
                                  </p:childTnLst>
                                </p:cTn>
                              </p:par>
                              <p:par>
                                <p:cTn id="28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43201E-6 L -0.15903 -0.41097 " pathEditMode="relative" rAng="0" ptsTypes="AA">
                                      <p:cBhvr>
                                        <p:cTn id="29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" y="-206"/>
                                    </p:animMotion>
                                  </p:childTnLst>
                                </p:cTn>
                              </p:par>
                              <p:par>
                                <p:cTn id="29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43201E-6 L -0.43333 -0.31638 " pathEditMode="relative" rAng="0" ptsTypes="AA">
                                      <p:cBhvr>
                                        <p:cTn id="30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-158"/>
                                    </p:animMotion>
                                  </p:childTnLst>
                                </p:cTn>
                              </p:par>
                              <p:par>
                                <p:cTn id="30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73636E-6 L -0.35469 0.37096 " pathEditMode="relative" rAng="0" ptsTypes="AA">
                                      <p:cBhvr>
                                        <p:cTn id="31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185"/>
                                    </p:animMotion>
                                  </p:childTnLst>
                                </p:cTn>
                              </p:par>
                              <p:par>
                                <p:cTn id="3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6531E-6 L -0.51996 0.24676 " pathEditMode="relative" rAng="0" ptsTypes="AA">
                                      <p:cBhvr>
                                        <p:cTn id="32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23"/>
                                    </p:animMotion>
                                  </p:childTnLst>
                                </p:cTn>
                              </p:par>
                              <p:par>
                                <p:cTn id="3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4255E-6 L -0.3467 0.04902 " pathEditMode="relative" rAng="0" ptsTypes="AA">
                                      <p:cBhvr>
                                        <p:cTn id="33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25"/>
                                    </p:animMotion>
                                  </p:childTnLst>
                                </p:cTn>
                              </p:par>
                              <p:par>
                                <p:cTn id="33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95837E-6 L -0.55156 0.45559 " pathEditMode="relative" rAng="0" ptsTypes="AA">
                                      <p:cBhvr>
                                        <p:cTn id="34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" y="228"/>
                                    </p:animMotion>
                                  </p:childTnLst>
                                </p:cTn>
                              </p:par>
                              <p:par>
                                <p:cTn id="3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43201E-6 L -0.26198 -0.36887 " pathEditMode="relative" rAng="0" ptsTypes="AA">
                                      <p:cBhvr>
                                        <p:cTn id="35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" y="-185"/>
                                    </p:animMotion>
                                  </p:childTnLst>
                                </p:cTn>
                              </p:par>
                              <p:par>
                                <p:cTn id="35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31" grpId="0" animBg="1"/>
      <p:bldP spid="132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0298" y="2143116"/>
            <a:ext cx="4143404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6000" b="1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а*0=0</a:t>
            </a:r>
            <a:endParaRPr lang="ru-RU" sz="6000" b="1" dirty="0">
              <a:ln w="3155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3714752"/>
            <a:ext cx="2571768" cy="1015663"/>
          </a:xfrm>
          <a:prstGeom prst="rect">
            <a:avLst/>
          </a:prstGeom>
          <a:ln w="38100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31550" cmpd="sng">
                  <a:solidFill>
                    <a:srgbClr val="CC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а:0</a:t>
            </a:r>
            <a:endParaRPr lang="ru-RU" sz="6000" b="1" cap="none" spc="0" dirty="0">
              <a:ln w="31550" cmpd="sng">
                <a:solidFill>
                  <a:srgbClr val="CC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357554" y="3714752"/>
            <a:ext cx="2500330" cy="10001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428992" y="3714752"/>
            <a:ext cx="2571768" cy="10001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57224" y="928670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При умножении любого числа  на нуль получается нуль.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2\Рабочий стол\клипарты\анимация новый год\newy5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0444" y="214290"/>
            <a:ext cx="8980776" cy="6286543"/>
          </a:xfrm>
          <a:prstGeom prst="rect">
            <a:avLst/>
          </a:prstGeom>
          <a:noFill/>
        </p:spPr>
      </p:pic>
      <p:pic>
        <p:nvPicPr>
          <p:cNvPr id="4" name="Снегурочка - фо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857488" y="-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94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:\Documents and Settings\2\Рабочий стол\клипарты\Мои рисунки\смешарики\avsmesh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572008"/>
            <a:ext cx="2071702" cy="207170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333759" y="642918"/>
            <a:ext cx="47385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Задача  3.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85852" y="1928802"/>
          <a:ext cx="1785950" cy="239875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85950"/>
              </a:tblGrid>
              <a:tr h="10588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м</a:t>
                      </a:r>
                    </a:p>
                    <a:p>
                      <a:pPr algn="ctr"/>
                      <a:r>
                        <a:rPr lang="ru-RU" baseline="0" dirty="0" smtClean="0"/>
                        <a:t>в 1 рулоне</a:t>
                      </a:r>
                      <a:endParaRPr lang="ru-RU" dirty="0"/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507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7 м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507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10 м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071802" y="1928802"/>
          <a:ext cx="1976430" cy="242889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976430"/>
              </a:tblGrid>
              <a:tr h="10363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рулонов</a:t>
                      </a:r>
                      <a:endParaRPr lang="ru-RU" dirty="0"/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3925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?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Одинаковое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072066" y="1938809"/>
          <a:ext cx="2786082" cy="241888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86082"/>
              </a:tblGrid>
              <a:tr h="10715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Общее</a:t>
                      </a:r>
                    </a:p>
                    <a:p>
                      <a:pPr algn="ctr"/>
                      <a:r>
                        <a:rPr lang="ru-RU" dirty="0" smtClean="0"/>
                        <a:t>количество метров</a:t>
                      </a:r>
                      <a:endParaRPr lang="ru-RU" dirty="0"/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736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35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м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736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?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</TotalTime>
  <Words>312</Words>
  <Application>Microsoft Office PowerPoint</Application>
  <PresentationFormat>Экран (4:3)</PresentationFormat>
  <Paragraphs>162</Paragraphs>
  <Slides>14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МОУ_СОШ №5_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XXX</dc:creator>
  <cp:lastModifiedBy>карпхиж</cp:lastModifiedBy>
  <cp:revision>64</cp:revision>
  <dcterms:created xsi:type="dcterms:W3CDTF">2007-12-01T16:01:46Z</dcterms:created>
  <dcterms:modified xsi:type="dcterms:W3CDTF">2008-10-08T09:32:16Z</dcterms:modified>
</cp:coreProperties>
</file>