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8E1-8AEC-4A45-9E41-088B7D5ABB7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36CA-E323-429E-87B1-12D526912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8E1-8AEC-4A45-9E41-088B7D5ABB7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36CA-E323-429E-87B1-12D526912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8E1-8AEC-4A45-9E41-088B7D5ABB7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36CA-E323-429E-87B1-12D526912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8E1-8AEC-4A45-9E41-088B7D5ABB7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36CA-E323-429E-87B1-12D526912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8E1-8AEC-4A45-9E41-088B7D5ABB7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36CA-E323-429E-87B1-12D526912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8E1-8AEC-4A45-9E41-088B7D5ABB7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36CA-E323-429E-87B1-12D526912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8E1-8AEC-4A45-9E41-088B7D5ABB7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36CA-E323-429E-87B1-12D526912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8E1-8AEC-4A45-9E41-088B7D5ABB7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36CA-E323-429E-87B1-12D526912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8E1-8AEC-4A45-9E41-088B7D5ABB7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36CA-E323-429E-87B1-12D526912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8E1-8AEC-4A45-9E41-088B7D5ABB7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36CA-E323-429E-87B1-12D526912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8E1-8AEC-4A45-9E41-088B7D5ABB7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36CA-E323-429E-87B1-12D526912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58E1-8AEC-4A45-9E41-088B7D5ABB7D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436CA-E323-429E-87B1-12D5269125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latin typeface="Segoe Print" pitchFamily="2" charset="0"/>
              </a:rPr>
              <a:t>«Все профессии важны, все профессии </a:t>
            </a:r>
            <a:r>
              <a:rPr lang="ru-RU" sz="6000" dirty="0" smtClean="0">
                <a:latin typeface="Segoe Print" pitchFamily="2" charset="0"/>
              </a:rPr>
              <a:t>нужны!»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static.kinokopilka.tv/system/images/users/avatars/002/488/118/univegaa_original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196752"/>
            <a:ext cx="5210944" cy="52109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20608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Segoe Print" pitchFamily="2" charset="0"/>
              </a:rPr>
              <a:t>В огне и дыму</a:t>
            </a:r>
            <a:r>
              <a:rPr lang="ru-RU" sz="2800" b="1" dirty="0" smtClean="0">
                <a:latin typeface="Segoe Print" pitchFamily="2" charset="0"/>
              </a:rPr>
              <a:t/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>
                <a:latin typeface="Segoe Print" pitchFamily="2" charset="0"/>
              </a:rPr>
              <a:t>Он идёт среди жара,</a:t>
            </a:r>
            <a:r>
              <a:rPr lang="ru-RU" sz="2800" b="1" dirty="0" smtClean="0">
                <a:latin typeface="Segoe Print" pitchFamily="2" charset="0"/>
              </a:rPr>
              <a:t/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>
                <a:latin typeface="Segoe Print" pitchFamily="2" charset="0"/>
              </a:rPr>
              <a:t>Спасая людей</a:t>
            </a:r>
            <a:r>
              <a:rPr lang="ru-RU" sz="2800" b="1" dirty="0" smtClean="0">
                <a:latin typeface="Segoe Print" pitchFamily="2" charset="0"/>
              </a:rPr>
              <a:t/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>
                <a:latin typeface="Segoe Print" pitchFamily="2" charset="0"/>
              </a:rPr>
              <a:t>И дома от пожара!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836712"/>
            <a:ext cx="2666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latin typeface="Segoe Print" pitchFamily="2" charset="0"/>
              </a:rPr>
              <a:t>Пожарный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top-land.ru/images/all/2/2043/big/img_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1608955"/>
            <a:ext cx="5162139" cy="52490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27687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Segoe Print" pitchFamily="2" charset="0"/>
              </a:rPr>
              <a:t>Мастер, мастер,</a:t>
            </a:r>
          </a:p>
          <a:p>
            <a:r>
              <a:rPr lang="ru-RU" sz="2400" b="1" dirty="0">
                <a:latin typeface="Segoe Print" pitchFamily="2" charset="0"/>
              </a:rPr>
              <a:t>Помоги –</a:t>
            </a:r>
          </a:p>
          <a:p>
            <a:r>
              <a:rPr lang="ru-RU" sz="2400" b="1" dirty="0">
                <a:latin typeface="Segoe Print" pitchFamily="2" charset="0"/>
              </a:rPr>
              <a:t>Прохудились</a:t>
            </a:r>
          </a:p>
          <a:p>
            <a:r>
              <a:rPr lang="ru-RU" sz="2400" b="1" dirty="0">
                <a:latin typeface="Segoe Print" pitchFamily="2" charset="0"/>
              </a:rPr>
              <a:t>Сапоги.</a:t>
            </a:r>
          </a:p>
          <a:p>
            <a:r>
              <a:rPr lang="ru-RU" sz="2400" b="1" dirty="0">
                <a:latin typeface="Segoe Print" pitchFamily="2" charset="0"/>
              </a:rPr>
              <a:t>Забивай покрепче</a:t>
            </a:r>
          </a:p>
          <a:p>
            <a:r>
              <a:rPr lang="ru-RU" sz="2400" b="1" dirty="0">
                <a:latin typeface="Segoe Print" pitchFamily="2" charset="0"/>
              </a:rPr>
              <a:t>Гвозди –</a:t>
            </a:r>
          </a:p>
          <a:p>
            <a:r>
              <a:rPr lang="ru-RU" sz="2400" b="1" dirty="0">
                <a:latin typeface="Segoe Print" pitchFamily="2" charset="0"/>
              </a:rPr>
              <a:t>Мы пойдём сегодня</a:t>
            </a:r>
          </a:p>
          <a:p>
            <a:r>
              <a:rPr lang="ru-RU" sz="2400" b="1" dirty="0">
                <a:latin typeface="Segoe Print" pitchFamily="2" charset="0"/>
              </a:rPr>
              <a:t>В гости!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764704"/>
            <a:ext cx="2563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latin typeface="Segoe Print" pitchFamily="2" charset="0"/>
              </a:rPr>
              <a:t>Сапожник</a:t>
            </a: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23488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Segoe Print" pitchFamily="2" charset="0"/>
              </a:rPr>
              <a:t>Нахожусь всегда в полёте</a:t>
            </a:r>
          </a:p>
          <a:p>
            <a:r>
              <a:rPr lang="ru-RU" sz="2400" b="1" dirty="0">
                <a:latin typeface="Segoe Print" pitchFamily="2" charset="0"/>
              </a:rPr>
              <a:t>В белоснежном самолёте.</a:t>
            </a:r>
          </a:p>
          <a:p>
            <a:r>
              <a:rPr lang="ru-RU" sz="2400" b="1" dirty="0">
                <a:latin typeface="Segoe Print" pitchFamily="2" charset="0"/>
              </a:rPr>
              <a:t>Пассажирам помогаю,</a:t>
            </a:r>
          </a:p>
          <a:p>
            <a:r>
              <a:rPr lang="ru-RU" sz="2400" b="1" dirty="0">
                <a:latin typeface="Segoe Print" pitchFamily="2" charset="0"/>
              </a:rPr>
              <a:t>Прессу, кофе предлагаю.</a:t>
            </a:r>
          </a:p>
          <a:p>
            <a:r>
              <a:rPr lang="ru-RU" sz="2400" b="1" dirty="0">
                <a:latin typeface="Segoe Print" pitchFamily="2" charset="0"/>
              </a:rPr>
              <a:t>Я воздушная принцесса</a:t>
            </a:r>
          </a:p>
          <a:p>
            <a:r>
              <a:rPr lang="ru-RU" sz="2400" b="1" dirty="0">
                <a:latin typeface="Segoe Print" pitchFamily="2" charset="0"/>
              </a:rPr>
              <a:t>И зовусь я стюардесса.</a:t>
            </a:r>
          </a:p>
        </p:txBody>
      </p:sp>
      <p:pic>
        <p:nvPicPr>
          <p:cNvPr id="24580" name="Picture 4" descr="http://www.nuveforum.net/attachments/13557d1230021005-host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74714"/>
            <a:ext cx="4176464" cy="55539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1196752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latin typeface="Segoe Print" pitchFamily="2" charset="0"/>
              </a:rPr>
              <a:t>Стюардесса</a:t>
            </a:r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young.rzd.ru/dbmm/images/41/4080/67974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3274132" cy="60632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2132856"/>
            <a:ext cx="30243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Segoe Print" pitchFamily="2" charset="0"/>
              </a:rPr>
              <a:t>Если вы в беду попали,</a:t>
            </a:r>
            <a:r>
              <a:rPr lang="ru-RU" sz="2800" b="1" dirty="0" smtClean="0">
                <a:latin typeface="Segoe Print" pitchFamily="2" charset="0"/>
              </a:rPr>
              <a:t/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>
                <a:latin typeface="Segoe Print" pitchFamily="2" charset="0"/>
              </a:rPr>
              <a:t>Телефон 02 набрали.</a:t>
            </a:r>
            <a:r>
              <a:rPr lang="ru-RU" sz="2800" b="1" dirty="0" smtClean="0">
                <a:latin typeface="Segoe Print" pitchFamily="2" charset="0"/>
              </a:rPr>
              <a:t/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>
                <a:latin typeface="Segoe Print" pitchFamily="2" charset="0"/>
              </a:rPr>
              <a:t>К вам полиция придёт,</a:t>
            </a:r>
            <a:r>
              <a:rPr lang="ru-RU" sz="2800" b="1" dirty="0" smtClean="0">
                <a:latin typeface="Segoe Print" pitchFamily="2" charset="0"/>
              </a:rPr>
              <a:t/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>
                <a:latin typeface="Segoe Print" pitchFamily="2" charset="0"/>
              </a:rPr>
              <a:t>Всем поможет, всех спасёт.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268760"/>
            <a:ext cx="3214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latin typeface="Segoe Print" pitchFamily="2" charset="0"/>
              </a:rPr>
              <a:t>Полицейский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-1448359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63915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 У каждого дела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Запах особый: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В булочной пахнет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Тестом и сдобой.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/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Мимо столярной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Идешь мастерской –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Стружкою пахнет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И свежей доской.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/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Пахнет маляр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Скипидаром и краской.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Пахнет стекольщик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Оконной замазкой.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/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Куртка шофера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Пахнет бензином.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Блуза рабочего –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Маслом машинным</a:t>
            </a:r>
            <a:r>
              <a:rPr lang="ru-RU" b="1" dirty="0" smtClean="0">
                <a:latin typeface="Segoe Print" pitchFamily="2" charset="0"/>
              </a:rPr>
              <a:t>.</a:t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endParaRPr lang="ru-RU" b="1" dirty="0"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32656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Пахнет кондитер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Орехом мускатным.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Доктор в халате –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Лекарством приятным.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/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Рыхлой землею,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Полем и лугом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Пахнет крестьянин,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Идущий за плугом.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/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Рыбой и морем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Пахнет рыбак.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Только безделье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Не пахнет никак.</a:t>
            </a:r>
            <a:br>
              <a:rPr lang="ru-RU" sz="2000" b="1" dirty="0" smtClean="0">
                <a:latin typeface="Segoe Print" pitchFamily="2" charset="0"/>
              </a:rPr>
            </a:br>
            <a:endParaRPr lang="ru-RU" sz="2000" b="1" dirty="0" smtClean="0">
              <a:latin typeface="Segoe Print" pitchFamily="2" charset="0"/>
            </a:endParaRPr>
          </a:p>
          <a:p>
            <a:r>
              <a:rPr lang="ru-RU" sz="2000" b="1" dirty="0" smtClean="0">
                <a:latin typeface="Segoe Print" pitchFamily="2" charset="0"/>
              </a:rPr>
              <a:t>Сколько ни душится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Лодырь богатый,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Очень неважно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Он пахнет, ребята!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6309320"/>
            <a:ext cx="241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latin typeface="Segoe Print" pitchFamily="2" charset="0"/>
              </a:rPr>
              <a:t>( </a:t>
            </a:r>
            <a:r>
              <a:rPr lang="ru-RU" u="sng" dirty="0" err="1" smtClean="0">
                <a:latin typeface="Segoe Print" pitchFamily="2" charset="0"/>
              </a:rPr>
              <a:t>Джанни</a:t>
            </a:r>
            <a:r>
              <a:rPr lang="ru-RU" u="sng" dirty="0" smtClean="0">
                <a:latin typeface="Segoe Print" pitchFamily="2" charset="0"/>
              </a:rPr>
              <a:t> </a:t>
            </a:r>
            <a:r>
              <a:rPr lang="ru-RU" u="sng" dirty="0" err="1" smtClean="0">
                <a:latin typeface="Segoe Print" pitchFamily="2" charset="0"/>
              </a:rPr>
              <a:t>Родари</a:t>
            </a:r>
            <a:r>
              <a:rPr lang="ru-RU" u="sng" dirty="0" smtClean="0">
                <a:latin typeface="Segoe Print" pitchFamily="2" charset="0"/>
              </a:rPr>
              <a:t>.)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112perm.ucoz.ru/den_znani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2276872"/>
            <a:ext cx="6195120" cy="45811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96136" y="620688"/>
            <a:ext cx="3131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Segoe Print" pitchFamily="2" charset="0"/>
              </a:rPr>
              <a:t>Быть учителем – призванье.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Нужно так детей любить,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Чтобы душу и старанье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Без остатка им дарить.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Быть примером подражанья,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Интересно объяснять,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Чтоб имели все желанье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На уроках отвечать.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476672" y="1340768"/>
            <a:ext cx="8229600" cy="1143000"/>
          </a:xfrm>
        </p:spPr>
        <p:txBody>
          <a:bodyPr/>
          <a:lstStyle/>
          <a:p>
            <a:r>
              <a:rPr lang="ru-RU" u="sng" dirty="0" smtClean="0">
                <a:latin typeface="Segoe Print" pitchFamily="2" charset="0"/>
              </a:rPr>
              <a:t>Учитель</a:t>
            </a:r>
            <a:endParaRPr lang="ru-RU" u="sng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graycell.ru/picture/big/dvorni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810" y="1700808"/>
            <a:ext cx="5157190" cy="51571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2204864"/>
            <a:ext cx="2880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Segoe Print" pitchFamily="2" charset="0"/>
              </a:rPr>
              <a:t>Дворник до рассвета встал,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На рассвете подметал,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И когда проснулся дом,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Было чисто всё кругом!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052736"/>
            <a:ext cx="29209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u="sng" dirty="0">
                <a:latin typeface="Segoe Print" pitchFamily="2" charset="0"/>
              </a:rPr>
              <a:t>Д</a:t>
            </a:r>
            <a:r>
              <a:rPr lang="ru-RU" sz="4800" b="1" u="sng" dirty="0" smtClean="0">
                <a:latin typeface="Segoe Print" pitchFamily="2" charset="0"/>
              </a:rPr>
              <a:t>ворник</a:t>
            </a:r>
            <a:endParaRPr lang="ru-RU" sz="4800" b="1" u="sng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icrostocker.com.ua/upload/image/fotos/big/76c45b921a9005f9a6649220084226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b="8792"/>
          <a:stretch>
            <a:fillRect/>
          </a:stretch>
        </p:blipFill>
        <p:spPr bwMode="auto">
          <a:xfrm>
            <a:off x="0" y="1628800"/>
            <a:ext cx="5446593" cy="5229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36096" y="620688"/>
            <a:ext cx="3384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Segoe Print" pitchFamily="2" charset="0"/>
              </a:rPr>
              <a:t>Точно в срок построит он: </a:t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Небоскрёб и стадион. </a:t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Детский садик и больницу, </a:t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Магазинов вереницу. </a:t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Даже дом, скажу вам я, </a:t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Где живет моя семья, </a:t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(и другие жители) </a:t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Строили – строители!</a:t>
            </a:r>
            <a:endParaRPr lang="ru-RU" sz="2400" dirty="0"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412776"/>
            <a:ext cx="3068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latin typeface="Segoe Print" pitchFamily="2" charset="0"/>
              </a:rPr>
              <a:t>Строитель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img1.liveinternet.ru/images/attach/c/8/105/60/105060419_1clown215m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204864"/>
            <a:ext cx="5715000" cy="42767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34076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Segoe Print" pitchFamily="2" charset="0"/>
              </a:rPr>
              <a:t>Я клоун!</a:t>
            </a:r>
          </a:p>
          <a:p>
            <a:r>
              <a:rPr lang="ru-RU" sz="2400" b="1" dirty="0">
                <a:latin typeface="Segoe Print" pitchFamily="2" charset="0"/>
              </a:rPr>
              <a:t>Я к зрителям буду спешить.</a:t>
            </a:r>
          </a:p>
          <a:p>
            <a:r>
              <a:rPr lang="ru-RU" sz="2400" b="1" dirty="0">
                <a:latin typeface="Segoe Print" pitchFamily="2" charset="0"/>
              </a:rPr>
              <a:t>Я клоун!</a:t>
            </a:r>
          </a:p>
          <a:p>
            <a:r>
              <a:rPr lang="ru-RU" sz="2400" b="1" dirty="0">
                <a:latin typeface="Segoe Print" pitchFamily="2" charset="0"/>
              </a:rPr>
              <a:t>Я зрителей буду смешить.</a:t>
            </a:r>
          </a:p>
          <a:p>
            <a:r>
              <a:rPr lang="ru-RU" sz="2400" b="1" dirty="0" smtClean="0">
                <a:latin typeface="Segoe Print" pitchFamily="2" charset="0"/>
              </a:rPr>
              <a:t>Пускай </a:t>
            </a:r>
            <a:r>
              <a:rPr lang="ru-RU" sz="2400" b="1" dirty="0">
                <a:latin typeface="Segoe Print" pitchFamily="2" charset="0"/>
              </a:rPr>
              <a:t>у вас слёзы</a:t>
            </a:r>
          </a:p>
          <a:p>
            <a:r>
              <a:rPr lang="ru-RU" sz="2400" b="1" dirty="0">
                <a:latin typeface="Segoe Print" pitchFamily="2" charset="0"/>
              </a:rPr>
              <a:t>От хохота льются!</a:t>
            </a:r>
          </a:p>
          <a:p>
            <a:r>
              <a:rPr lang="ru-RU" sz="2400" b="1" dirty="0">
                <a:latin typeface="Segoe Print" pitchFamily="2" charset="0"/>
              </a:rPr>
              <a:t>Я очень люблю,</a:t>
            </a:r>
          </a:p>
          <a:p>
            <a:r>
              <a:rPr lang="ru-RU" sz="2400" b="1" dirty="0">
                <a:latin typeface="Segoe Print" pitchFamily="2" charset="0"/>
              </a:rPr>
              <a:t> </a:t>
            </a:r>
            <a:r>
              <a:rPr lang="ru-RU" sz="2400" b="1" dirty="0" smtClean="0">
                <a:latin typeface="Segoe Print" pitchFamily="2" charset="0"/>
              </a:rPr>
              <a:t>когда </a:t>
            </a:r>
            <a:r>
              <a:rPr lang="ru-RU" sz="2400" b="1" dirty="0">
                <a:latin typeface="Segoe Print" pitchFamily="2" charset="0"/>
              </a:rPr>
              <a:t>люди смеются.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1556792"/>
            <a:ext cx="1709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latin typeface="Segoe Print" pitchFamily="2" charset="0"/>
              </a:rPr>
              <a:t>Клоун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ic.kinokopilka.tv/system/images/users/avatars/003/386/136/MS82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2639194" cy="55902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26369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Segoe Print" pitchFamily="2" charset="0"/>
              </a:rPr>
              <a:t>Белый халат,</a:t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изучающий взгляд:</a:t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– Жалобы есть?</a:t>
            </a:r>
            <a:br>
              <a:rPr lang="ru-RU" sz="2400" b="1" dirty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Подходите подряд!</a:t>
            </a:r>
          </a:p>
          <a:p>
            <a:endParaRPr lang="ru-RU" sz="2400" b="1" dirty="0"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340768"/>
            <a:ext cx="1356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latin typeface="Segoe Print" pitchFamily="2" charset="0"/>
              </a:rPr>
              <a:t>Врач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img0.liveinternet.ru/images/attach/c/2/69/525/69525953_1295555523_0007007Prodave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A3"/>
              </a:clrFrom>
              <a:clrTo>
                <a:srgbClr val="FBFBA3">
                  <a:alpha val="0"/>
                </a:srgbClr>
              </a:clrTo>
            </a:clrChange>
          </a:blip>
          <a:srcRect l="22446" t="18469" r="13303"/>
          <a:stretch>
            <a:fillRect/>
          </a:stretch>
        </p:blipFill>
        <p:spPr bwMode="auto">
          <a:xfrm>
            <a:off x="323528" y="1772816"/>
            <a:ext cx="5040560" cy="47971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2276872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Segoe Print" pitchFamily="2" charset="0"/>
              </a:rPr>
              <a:t>Целый день он слышит: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«Дайте,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Заверните и продайте!»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И хоть очень устаёт,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>
                <a:latin typeface="Segoe Print" pitchFamily="2" charset="0"/>
              </a:rPr>
              <a:t>Но даёт и продаёт!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196752"/>
            <a:ext cx="2359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latin typeface="Segoe Print" pitchFamily="2" charset="0"/>
              </a:rPr>
              <a:t>Продавец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csflightpath.files.wordpress.com/2010/05/dz_blog_car_ride_pilo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244650"/>
            <a:ext cx="7262986" cy="56133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flipH="1">
            <a:off x="395536" y="1628800"/>
            <a:ext cx="2736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Segoe Print" pitchFamily="2" charset="0"/>
              </a:rPr>
              <a:t>Лётчик знает своё дело,</a:t>
            </a:r>
            <a:r>
              <a:rPr lang="ru-RU" sz="2400" dirty="0" smtClean="0">
                <a:latin typeface="Segoe Print" pitchFamily="2" charset="0"/>
              </a:rPr>
              <a:t/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>
                <a:latin typeface="Segoe Print" pitchFamily="2" charset="0"/>
              </a:rPr>
              <a:t>В небе водит самолёт.</a:t>
            </a:r>
            <a:r>
              <a:rPr lang="ru-RU" sz="2400" dirty="0" smtClean="0">
                <a:latin typeface="Segoe Print" pitchFamily="2" charset="0"/>
              </a:rPr>
              <a:t/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>
                <a:latin typeface="Segoe Print" pitchFamily="2" charset="0"/>
              </a:rPr>
              <a:t>Над землёй летит он смело,</a:t>
            </a:r>
            <a:r>
              <a:rPr lang="ru-RU" sz="2400" dirty="0" smtClean="0">
                <a:latin typeface="Segoe Print" pitchFamily="2" charset="0"/>
              </a:rPr>
              <a:t/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>
                <a:latin typeface="Segoe Print" pitchFamily="2" charset="0"/>
              </a:rPr>
              <a:t>Совершая перелёт.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980728"/>
            <a:ext cx="2089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latin typeface="Segoe Print" pitchFamily="2" charset="0"/>
              </a:rPr>
              <a:t>Лётчик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rt-saloon.ru/big/item_37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620688"/>
            <a:ext cx="4045446" cy="60560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2564904"/>
            <a:ext cx="3168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Segoe Print" pitchFamily="2" charset="0"/>
              </a:rPr>
              <a:t>Жарит, парит и печёт –</a:t>
            </a:r>
            <a:r>
              <a:rPr lang="ru-RU" sz="2800" b="1" dirty="0" smtClean="0">
                <a:latin typeface="Segoe Print" pitchFamily="2" charset="0"/>
              </a:rPr>
              <a:t/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>
                <a:latin typeface="Segoe Print" pitchFamily="2" charset="0"/>
              </a:rPr>
              <a:t>Вот пирог, вот каша…</a:t>
            </a:r>
            <a:r>
              <a:rPr lang="ru-RU" sz="2800" b="1" dirty="0" smtClean="0">
                <a:latin typeface="Segoe Print" pitchFamily="2" charset="0"/>
              </a:rPr>
              <a:t/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>
                <a:latin typeface="Segoe Print" pitchFamily="2" charset="0"/>
              </a:rPr>
              <a:t>И за то ему почёт,</a:t>
            </a:r>
            <a:r>
              <a:rPr lang="ru-RU" sz="2800" b="1" dirty="0" smtClean="0">
                <a:latin typeface="Segoe Print" pitchFamily="2" charset="0"/>
              </a:rPr>
              <a:t/>
            </a:r>
            <a:br>
              <a:rPr lang="ru-RU" sz="2800" b="1" dirty="0" smtClean="0">
                <a:latin typeface="Segoe Print" pitchFamily="2" charset="0"/>
              </a:rPr>
            </a:br>
            <a:r>
              <a:rPr lang="ru-RU" sz="2800" b="1" dirty="0">
                <a:latin typeface="Segoe Print" pitchFamily="2" charset="0"/>
              </a:rPr>
              <a:t>Благодарность наша!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412776"/>
            <a:ext cx="1604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latin typeface="Segoe Print" pitchFamily="2" charset="0"/>
              </a:rPr>
              <a:t>Повар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110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«Все профессии важны, все профессии нужны!» </vt:lpstr>
      <vt:lpstr>Учитель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«Все профессии важны, все профессии нужны»</dc:title>
  <dc:creator>Tatyana</dc:creator>
  <cp:lastModifiedBy>Tatyana</cp:lastModifiedBy>
  <cp:revision>6</cp:revision>
  <dcterms:created xsi:type="dcterms:W3CDTF">2013-12-29T17:30:02Z</dcterms:created>
  <dcterms:modified xsi:type="dcterms:W3CDTF">2013-12-29T18:24:39Z</dcterms:modified>
</cp:coreProperties>
</file>