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68"/>
    <a:srgbClr val="F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A2A47-E300-4771-8724-777C810FA753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5FF9E-34BD-47FB-8978-84A4A5AC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C1C-0A29-4413-83CA-7D15353DEDDF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3DDF-C86A-4A0F-A9B4-2E08B5E9C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AFE-918E-4A47-A703-0963A3F0CAC4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F096-7CF0-4D7B-A2B7-9364769A1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4D0-1E10-42E4-80EA-9BDC44EE6719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E85-3C89-4F73-B91C-841A260B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D8-DC48-4208-BBBF-D0ECD8458FC1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A085-D17F-46FE-9C83-C0647D61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460-A5D7-430B-83C1-916C8DAB958C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C35-190D-453A-A785-8B588DA0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16D-1B82-4DAE-909D-2006103519BF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812C-AAE9-477E-A4A0-EB999B61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8CC8-B33C-45F6-900E-A9DF878BD764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C06-678B-48A8-8AA2-984D974B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4746-5B30-45B1-99EA-FC1D0922D8E1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A48A-759A-4AFC-A8A9-EA18C4AB6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C9F-6729-4E6F-A122-9012C6B305CB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5AA-0542-4006-9984-3C79BC5D9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5AF-589C-48A7-8B14-F7EF1733AD55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3ED-CC54-4984-A485-15919FEA6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0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821-303E-40FD-AC83-4343047D48DF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1285-E254-431C-8C99-EC861DF38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4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09E4-0F5D-449E-B281-8E957455476C}" type="datetimeFigureOut">
              <a:rPr lang="ru-RU"/>
              <a:pPr>
                <a:defRPr/>
              </a:pPr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BC1AF-B025-4E09-8217-1434C3F5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s102.taba.ru/dev800/0/007/330/0007330748.fid.jpg" TargetMode="External"/><Relationship Id="rId3" Type="http://schemas.openxmlformats.org/officeDocument/2006/relationships/hyperlink" Target="http://1600x1200.net/wallpaper_16_26409.jpg" TargetMode="External"/><Relationship Id="rId7" Type="http://schemas.openxmlformats.org/officeDocument/2006/relationships/hyperlink" Target="http://xp-vista.my1.ru/_ph/1/152043599.jpg" TargetMode="External"/><Relationship Id="rId2" Type="http://schemas.openxmlformats.org/officeDocument/2006/relationships/hyperlink" Target="http://www.alladolls.ru/gallery2/d/19982-1/image0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q-oboi.ru/photo/zelenaya_radost_1920x1200.jpg" TargetMode="External"/><Relationship Id="rId5" Type="http://schemas.openxmlformats.org/officeDocument/2006/relationships/hyperlink" Target="http://data.photo.sibnet.ru/upload/imggreat/131970038088.jpg" TargetMode="External"/><Relationship Id="rId10" Type="http://schemas.openxmlformats.org/officeDocument/2006/relationships/hyperlink" Target="http://photointerest.ru/wp-content/uploads/2011/12/65135a78383d.jpg" TargetMode="External"/><Relationship Id="rId4" Type="http://schemas.openxmlformats.org/officeDocument/2006/relationships/hyperlink" Target="http://www.wallon.ru/_ph/19/751656339.jpg" TargetMode="External"/><Relationship Id="rId9" Type="http://schemas.openxmlformats.org/officeDocument/2006/relationships/hyperlink" Target="http://www.coollady.ru/puc/5/001/CL-03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15913"/>
            <a:ext cx="34893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950" y="2636838"/>
            <a:ext cx="3767138" cy="1296987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Правописание сочетаний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-ши,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-ща, чу-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5088" y="5675313"/>
            <a:ext cx="2824162" cy="85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8" y="37385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401637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57324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213042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050" y="5013325"/>
            <a:ext cx="31099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975" y="28495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709" y="332656"/>
            <a:ext cx="852028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Составь словосочетания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412750"/>
            <a:ext cx="45815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3725" y="2060575"/>
            <a:ext cx="2822575" cy="86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465772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63" y="4643438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38" y="57324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582988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088" y="5708650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3641725"/>
            <a:ext cx="310991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05093"/>
            <a:ext cx="324800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Проверь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0624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400" b="1" dirty="0" smtClean="0"/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ча-йник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пи-ща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шиш-ка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                              жир-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-ши-на                     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оши-бка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405" y="476672"/>
            <a:ext cx="61481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Найди ошибки: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Подбери слова близкие по значению с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сочитанием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-ши,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ча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-ща, чу-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щу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4032250" cy="3989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Изумительный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Грязный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Храбрец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Волшебник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Нередко –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4663" y="1989138"/>
            <a:ext cx="288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60A68"/>
                </a:solidFill>
              </a:rPr>
              <a:t>Чудесный</a:t>
            </a:r>
            <a:r>
              <a:rPr lang="ru-RU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27590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Чумазый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5734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Смельчак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287838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C60A68"/>
                </a:solidFill>
              </a:rPr>
              <a:t>Чародей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5029200"/>
            <a:ext cx="399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Часто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0" y="150813"/>
            <a:ext cx="4811713" cy="23034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0889" y="178027"/>
            <a:ext cx="339067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 урок!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2"/>
              </a:rPr>
              <a:t>http://www.alladolls.ru/gallery2/d/19982-1/image004.jpg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3"/>
              </a:rPr>
              <a:t>http://1600x1200.net/wallpaper_16_26409.jpg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4"/>
              </a:rPr>
              <a:t>http://www.wallon.ru/_ph/19/751656339.jpg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5"/>
              </a:rPr>
              <a:t>http://data.photo.sibnet.ru/upload/imggreat/131970038088.jpg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6"/>
              </a:rPr>
              <a:t>http://hq-oboi.ru/photo/zelenaya_radost_1920x1200.jpg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7"/>
              </a:rPr>
              <a:t>http://xp-vista.my1.ru/_ph/1/152043599.jpg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8"/>
              </a:rPr>
              <a:t>http://fs102.taba.ru/dev800/0/007/330/0007330748.fid.jpg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9"/>
              </a:rPr>
              <a:t>http://www.coollady.ru/puc/5/001/CL-03.jpg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10"/>
              </a:rPr>
              <a:t>http://photointerest.ru/wp-content/uploads/2011/12/65135a78383d.jpg</a:t>
            </a:r>
            <a:endParaRPr lang="en-US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Бояринова Ольга Ивановна</a:t>
            </a:r>
          </a:p>
          <a:p>
            <a:pPr marL="0" indent="0" algn="ctr">
              <a:buNone/>
            </a:pPr>
            <a:r>
              <a:rPr lang="ru-RU" dirty="0" smtClean="0"/>
              <a:t>Учитель начальных классов</a:t>
            </a:r>
          </a:p>
          <a:p>
            <a:pPr marL="0" indent="0" algn="ctr">
              <a:buNone/>
            </a:pPr>
            <a:r>
              <a:rPr lang="ru-RU" dirty="0" smtClean="0"/>
              <a:t>Гимназии «Эллада»</a:t>
            </a:r>
          </a:p>
          <a:p>
            <a:pPr marL="0" indent="0" algn="ctr">
              <a:buNone/>
            </a:pPr>
            <a:r>
              <a:rPr lang="ru-RU" dirty="0" smtClean="0"/>
              <a:t>г. Москвы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Презентация опубликована на сайте – nsportal.ru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49275"/>
            <a:ext cx="6445250" cy="4175125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 твёрдо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ши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только с гласной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словах, где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ща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напишем только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же встретим мы 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 –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напишем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3641725" cy="36242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Запомни: </a:t>
            </a:r>
            <a:endParaRPr lang="ru-RU" sz="7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248472"/>
          </a:xfrm>
          <a:noFill/>
          <a:ln w="38100" cmpd="tri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ot"/>
          </a:ln>
          <a:extLst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Чи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 у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е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ж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стри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рафы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мы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мор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Ма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камы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–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Запомни слоги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.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2455863"/>
            <a:ext cx="9969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419350"/>
            <a:ext cx="1003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2447925"/>
            <a:ext cx="10080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98813"/>
            <a:ext cx="97948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3171825"/>
            <a:ext cx="1004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13" y="2503488"/>
            <a:ext cx="903287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638" y="3165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968750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38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0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0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лишние слова.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716338"/>
            <a:ext cx="3282950" cy="3267075"/>
          </a:xfrm>
        </p:spPr>
      </p:pic>
      <p:sp>
        <p:nvSpPr>
          <p:cNvPr id="5" name="TextBox 4"/>
          <p:cNvSpPr txBox="1"/>
          <p:nvPr/>
        </p:nvSpPr>
        <p:spPr>
          <a:xfrm>
            <a:off x="2244725" y="1916113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Вершина, лужи, тишина,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Душистый, ландыши,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Шиповник, чижик, зашипит,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Пушистый,            , сторожит.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950" y="2506663"/>
            <a:ext cx="2592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весна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100" y="3763963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котик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033463"/>
            <a:ext cx="8856662" cy="5688012"/>
          </a:xfrm>
          <a:prstGeom prst="round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3" y="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Доскажи словечко: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254125"/>
            <a:ext cx="54006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Вяжет мама длинный шарф,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Потому что сын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2420938"/>
            <a:ext cx="5287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сижу, едва не плача,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Очень трудная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3876675"/>
            <a:ext cx="50180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петух с колючим ёжиком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Режут сало острым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516563"/>
            <a:ext cx="50768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Поэт закончил строчку,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конце поставил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9150" y="1747838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жираф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788" y="29130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6550" y="4416425"/>
            <a:ext cx="206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ножиком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6056313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точку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338" y="1773238"/>
            <a:ext cx="7740650" cy="4524375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16632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ошибку: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0350" y="2028825"/>
            <a:ext cx="3543300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1593850"/>
            <a:ext cx="35417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568952" cy="452431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малыши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мыши встреча    </a:t>
            </a:r>
            <a:br>
              <a:rPr lang="ru-RU" sz="7200" dirty="0">
                <a:latin typeface="+mn-lt"/>
                <a:cs typeface="+mn-cs"/>
              </a:rPr>
            </a:b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свеча    ищу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4063" y="2835275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жывот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2557463"/>
            <a:ext cx="3700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" y="40640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9588" y="4064000"/>
            <a:ext cx="229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" y="1871663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чюдо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2895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1357313"/>
            <a:ext cx="7993063" cy="4103687"/>
          </a:xfrm>
          <a:prstGeom prst="round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    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    …         Маша.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пошла в лес. В лесу жил  …    . Маша собрала много       …      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поляне летали       …         . В реке плавали     …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142" y="275374"/>
            <a:ext cx="63039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Отредактируй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текст: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63" y="-17463"/>
            <a:ext cx="1725612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38688"/>
            <a:ext cx="14382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88" y="5202238"/>
            <a:ext cx="18716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5257800"/>
            <a:ext cx="20002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5305425"/>
            <a:ext cx="1944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1713" y="1628775"/>
            <a:ext cx="12969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838" y="1611313"/>
            <a:ext cx="20843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775" y="2251075"/>
            <a:ext cx="123348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7863" y="2941638"/>
            <a:ext cx="2159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шишек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8000" y="3676650"/>
            <a:ext cx="2230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7888" y="42910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9725" y="1544638"/>
            <a:ext cx="6264275" cy="18716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126" y="1724352"/>
            <a:ext cx="7128792" cy="1512168"/>
          </a:xfr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9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" y="290425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слова: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187450" y="2349500"/>
            <a:ext cx="2016125" cy="151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258281">
            <a:off x="4586288" y="1684338"/>
            <a:ext cx="1871662" cy="25209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6238" y="1725613"/>
            <a:ext cx="1871662" cy="172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3848100"/>
            <a:ext cx="2376487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57700" y="3598863"/>
            <a:ext cx="2665413" cy="1631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313" y="3105150"/>
            <a:ext cx="2016125" cy="1619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3473">
            <a:off x="1579563" y="2546350"/>
            <a:ext cx="1444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3889375"/>
            <a:ext cx="140176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3938588"/>
            <a:ext cx="15001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638" y="3406775"/>
            <a:ext cx="12557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1105901">
            <a:off x="5008563" y="2528888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довище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525" y="289560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лы</a:t>
            </a:r>
          </a:p>
        </p:txBody>
      </p:sp>
      <p:sp>
        <p:nvSpPr>
          <p:cNvPr id="10256" name="TextBox 11"/>
          <p:cNvSpPr txBox="1">
            <a:spLocks noChangeArrowheads="1"/>
          </p:cNvSpPr>
          <p:nvPr/>
        </p:nvSpPr>
        <p:spPr bwMode="auto">
          <a:xfrm rot="-1249266">
            <a:off x="1495425" y="4324350"/>
            <a:ext cx="754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ту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588796">
            <a:off x="5611813" y="38830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на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8563" y="350996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250677">
            <a:off x="4651375" y="2744788"/>
            <a:ext cx="792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17850" y="217646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7263" y="2187575"/>
            <a:ext cx="896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шка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192</TotalTime>
  <Words>271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Times New Roman</vt:lpstr>
      <vt:lpstr>Comic Sans MS</vt:lpstr>
      <vt:lpstr>Тема3</vt:lpstr>
      <vt:lpstr>Презентация PowerPoint</vt:lpstr>
      <vt:lpstr>  Знаем твёрдо, что жи – ши Пишем только с гласной и, А в словах, где ча и ща Мы напишем только а. Где же встретим мы чу – щу, То напишем букву  у. </vt:lpstr>
      <vt:lpstr>Запомни: </vt:lpstr>
      <vt:lpstr>Найди лишние слова.</vt:lpstr>
      <vt:lpstr>Доскажи словечко:</vt:lpstr>
      <vt:lpstr>Найди ошибку:</vt:lpstr>
      <vt:lpstr>Презентация PowerPoint</vt:lpstr>
      <vt:lpstr>Презентация PowerPoint</vt:lpstr>
      <vt:lpstr>Составь слова:</vt:lpstr>
      <vt:lpstr>Презентация PowerPoint</vt:lpstr>
      <vt:lpstr>Презентация PowerPoint</vt:lpstr>
      <vt:lpstr>Презентация PowerPoint</vt:lpstr>
      <vt:lpstr>Подбери слова близкие по значению с сочитанием жи-ши, ча-ща, чу-щу!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Светик</cp:lastModifiedBy>
  <cp:revision>22</cp:revision>
  <dcterms:created xsi:type="dcterms:W3CDTF">2012-04-11T15:45:51Z</dcterms:created>
  <dcterms:modified xsi:type="dcterms:W3CDTF">2012-04-29T15:56:42Z</dcterms:modified>
</cp:coreProperties>
</file>