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493A0CD-2D9C-46B6-ACF0-4BEAFBAE7ECA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243A68-D8BE-4111-8D07-9EE090BB6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0"/>
            <a:ext cx="3978776" cy="26378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Научно-познавательный проект </a:t>
            </a:r>
            <a:br>
              <a:rPr lang="ru-RU" sz="2800" b="1" dirty="0" smtClean="0"/>
            </a:br>
            <a:r>
              <a:rPr lang="ru-RU" sz="2800" b="1" dirty="0" smtClean="0"/>
              <a:t>«Влияние Солнца на жизнь растений»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2786058"/>
            <a:ext cx="3309803" cy="32861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Естественно-научный эксперимент   3 «Б» класса.</a:t>
            </a:r>
          </a:p>
          <a:p>
            <a:pPr algn="ctr"/>
            <a:r>
              <a:rPr lang="ru-RU" dirty="0" smtClean="0"/>
              <a:t>Сентябрь-октябрь 2013 </a:t>
            </a:r>
            <a:r>
              <a:rPr lang="ru-RU" dirty="0" smtClean="0"/>
              <a:t>года</a:t>
            </a:r>
          </a:p>
          <a:p>
            <a:pPr algn="ctr"/>
            <a:r>
              <a:rPr lang="ru-RU" dirty="0" smtClean="0"/>
              <a:t>Руководитель проекта – учитель начальных классов </a:t>
            </a:r>
            <a:r>
              <a:rPr lang="ru-RU" b="1" dirty="0" smtClean="0"/>
              <a:t>Баленко Татьяна Геннадьевна</a:t>
            </a:r>
          </a:p>
          <a:p>
            <a:pPr algn="ctr"/>
            <a:r>
              <a:rPr lang="ru-RU" dirty="0" smtClean="0"/>
              <a:t>МБОУ СОШ № 20 </a:t>
            </a:r>
            <a:r>
              <a:rPr lang="ru-RU" dirty="0" smtClean="0"/>
              <a:t>г. Краснодара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54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нашего  проекта</a:t>
            </a:r>
            <a:r>
              <a:rPr lang="ru-RU" b="1" dirty="0" smtClean="0"/>
              <a:t>: «Влияние Солнца на жизнь растений»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/>
              <a:t>В    ходе   изучения   теоретического материала   была   выдвинута   </a:t>
            </a:r>
            <a:r>
              <a:rPr lang="ru-RU" b="1" i="1" u="sng" dirty="0" smtClean="0"/>
              <a:t>гипотеза:</a:t>
            </a:r>
            <a:r>
              <a:rPr lang="ru-RU" b="1" dirty="0" smtClean="0"/>
              <a:t> </a:t>
            </a:r>
          </a:p>
          <a:p>
            <a:pPr marL="68580" indent="0">
              <a:buNone/>
            </a:pPr>
            <a:r>
              <a:rPr lang="ru-RU" sz="2800" b="1" dirty="0" smtClean="0"/>
              <a:t>Растения не могут полноценно развиваться без солнечного света и тепла.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6237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295" y="764704"/>
            <a:ext cx="702474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Мы разделились на 5 групп и выбрали консультантов – руководителей групп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5544616" cy="237626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Группа «СВЕТ» – должна выращивать чечевицу на свету и в тепле – на окне в нашем классе.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571876"/>
            <a:ext cx="5400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Группа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«Темнота»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143240" y="3571876"/>
            <a:ext cx="5652120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 группы – выращивать чечевицу в теплом тёмном месте – в шкафу, где тепло, но нет ни солнечного, ни электрического освещения.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4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392488" cy="1143000"/>
          </a:xfrm>
        </p:spPr>
        <p:txBody>
          <a:bodyPr/>
          <a:lstStyle/>
          <a:p>
            <a:r>
              <a:rPr lang="ru-RU" dirty="0" smtClean="0"/>
              <a:t>Группа «Тепло»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3"/>
            <a:ext cx="4536504" cy="230368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Задача группы – выращивать чечевицу в теплом месте, но там, где нет открытого солнечного света – на шкафчике, достаточно далеко от окна.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857232"/>
            <a:ext cx="3068830" cy="172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86314" y="3286124"/>
            <a:ext cx="3600400" cy="318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Эта группа должна была прорастить  чечевицу   дома в холодильнике, при температуре не выше +8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º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3571876"/>
            <a:ext cx="424859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Группа  «Холод»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1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7917"/>
            <a:ext cx="4248472" cy="28083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 тут у нас возник вопрос: а возможно ли вырастить чечевицу при искусственном освещении?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857496"/>
            <a:ext cx="5072098" cy="28575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Так появилась группа </a:t>
            </a:r>
            <a:r>
              <a:rPr lang="ru-RU" b="1" dirty="0" smtClean="0"/>
              <a:t>«Электрический свет», </a:t>
            </a:r>
            <a:r>
              <a:rPr lang="ru-RU" dirty="0" smtClean="0"/>
              <a:t>которая выращивала чечевицу дома, в помещении, где нет солнечного света, но часто горит электрическая лампочка.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48" y="126784"/>
            <a:ext cx="3482070" cy="42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6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468</TotalTime>
  <Words>213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Научно-познавательный проект  «Влияние Солнца на жизнь растений»</vt:lpstr>
      <vt:lpstr>Тема нашего  проекта: «Влияние Солнца на жизнь растений»</vt:lpstr>
      <vt:lpstr>Мы разделились на 5 групп и выбрали консультантов – руководителей групп</vt:lpstr>
      <vt:lpstr>Группа «Тепло»</vt:lpstr>
      <vt:lpstr>И тут у нас возник вопрос: а возможно ли вырастить чечевицу при искусственном освещении?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Научно-познавательный проект  «Влияние Солнца на жизнь растений»</dc:title>
  <dc:creator>саня</dc:creator>
  <cp:lastModifiedBy>саня</cp:lastModifiedBy>
  <cp:revision>27</cp:revision>
  <dcterms:created xsi:type="dcterms:W3CDTF">2013-11-06T04:27:17Z</dcterms:created>
  <dcterms:modified xsi:type="dcterms:W3CDTF">2014-11-04T17:57:01Z</dcterms:modified>
</cp:coreProperties>
</file>