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D85C5C-E64B-4664-9192-58A04545AE66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1607D7-BBFF-49DC-BA9E-96C27CD9DB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344815" cy="36577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1. Кто такие насекомые?</a:t>
            </a:r>
          </a:p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2. Кто такие рыбы?</a:t>
            </a:r>
          </a:p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3. Кто такие птицы?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sz="8800" dirty="0" smtClean="0">
                <a:solidFill>
                  <a:srgbClr val="0070C0"/>
                </a:solidFill>
              </a:rPr>
              <a:t>ПОВТОРИМ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80920" cy="4104456"/>
          </a:xfrm>
        </p:spPr>
        <p:txBody>
          <a:bodyPr>
            <a:noAutofit/>
          </a:bodyPr>
          <a:lstStyle/>
          <a:p>
            <a:pPr algn="ctr"/>
            <a:r>
              <a:rPr lang="ru-RU" sz="11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Береги природу!</a:t>
            </a:r>
            <a:endParaRPr lang="ru-RU" sz="11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8208911" cy="5877272"/>
          </a:xfrm>
        </p:spPr>
        <p:txBody>
          <a:bodyPr/>
          <a:lstStyle/>
          <a:p>
            <a:pPr marL="182880" indent="0">
              <a:buNone/>
            </a:pP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Сегодня: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Кто такие звери?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420888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8" y="3861048"/>
            <a:ext cx="3255689" cy="24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4198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6530"/>
            <a:ext cx="3013023" cy="236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136903" cy="504056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Узнаем, ….</a:t>
            </a:r>
            <a:endParaRPr lang="ru-RU" sz="8800" b="1" dirty="0"/>
          </a:p>
          <a:p>
            <a:r>
              <a:rPr lang="ru-RU" sz="8800" b="1" dirty="0" smtClean="0"/>
              <a:t>Научимся ….</a:t>
            </a:r>
            <a:endParaRPr lang="ru-RU" sz="8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5040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8" cy="3921616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ru-RU" sz="20200" dirty="0" smtClean="0">
                <a:solidFill>
                  <a:schemeClr val="accent6">
                    <a:lumMod val="75000"/>
                  </a:schemeClr>
                </a:solidFill>
              </a:rPr>
              <a:t>ЗВЕРИ-</a:t>
            </a:r>
          </a:p>
          <a:p>
            <a:pPr marL="45720" indent="0">
              <a:buNone/>
            </a:pPr>
            <a:r>
              <a:rPr lang="ru-RU" sz="16800" dirty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sz="16800" dirty="0" smtClean="0">
                <a:solidFill>
                  <a:schemeClr val="accent1">
                    <a:lumMod val="75000"/>
                  </a:schemeClr>
                </a:solidFill>
              </a:rPr>
              <a:t>то животные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18000" dirty="0" smtClean="0">
                <a:solidFill>
                  <a:schemeClr val="accent1">
                    <a:lumMod val="75000"/>
                  </a:schemeClr>
                </a:solidFill>
              </a:rPr>
              <a:t>тело которых покрыто шерстью.</a:t>
            </a:r>
            <a:endParaRPr lang="ru-RU" sz="1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3851920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ГОЛОВА</a:t>
            </a:r>
            <a:br>
              <a:rPr lang="ru-RU" dirty="0" smtClean="0"/>
            </a:br>
            <a:r>
              <a:rPr lang="ru-RU" dirty="0" smtClean="0"/>
              <a:t>ШЕЯ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ТУЛОВИЩЕ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ХВОСТ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НОГИ</a:t>
            </a:r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6542"/>
          <a:stretch/>
        </p:blipFill>
        <p:spPr bwMode="auto">
          <a:xfrm>
            <a:off x="4139952" y="548680"/>
            <a:ext cx="463760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67944" y="980728"/>
            <a:ext cx="3528392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67944" y="2060848"/>
            <a:ext cx="273630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3212976"/>
            <a:ext cx="158417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581128"/>
            <a:ext cx="43204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67944" y="5949280"/>
            <a:ext cx="79208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7" cy="1296144"/>
          </a:xfrm>
        </p:spPr>
        <p:txBody>
          <a:bodyPr/>
          <a:lstStyle/>
          <a:p>
            <a:pPr algn="l"/>
            <a:r>
              <a:rPr lang="ru-RU" sz="7200" b="0" dirty="0" smtClean="0">
                <a:solidFill>
                  <a:srgbClr val="FF0000"/>
                </a:solidFill>
              </a:rPr>
              <a:t>Найди лишнее:</a:t>
            </a:r>
            <a:endParaRPr lang="ru-RU" sz="7200" b="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3629205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59" y="2574499"/>
            <a:ext cx="3155558" cy="236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365104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3079"/>
            <a:ext cx="3064735" cy="22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46" y="2162268"/>
            <a:ext cx="3321157" cy="24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8" y="3140968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12962"/>
            <a:ext cx="38452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39"/>
            <a:ext cx="3022451" cy="30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630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7" y="1556792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60202"/>
            <a:ext cx="3096344" cy="33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3882"/>
            <a:ext cx="3240360" cy="35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273630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>Звери бывают:</a:t>
            </a:r>
          </a:p>
          <a:p>
            <a:pPr marL="45720" indent="0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дикие   домашние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617465" y="1340768"/>
            <a:ext cx="504056" cy="72008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79001" y="1340768"/>
            <a:ext cx="504056" cy="69602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4" y="2749083"/>
            <a:ext cx="254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3" y="4177833"/>
            <a:ext cx="254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/>
          <a:stretch/>
        </p:blipFill>
        <p:spPr bwMode="auto">
          <a:xfrm>
            <a:off x="608913" y="5606583"/>
            <a:ext cx="2512608" cy="12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9" b="6476"/>
          <a:stretch/>
        </p:blipFill>
        <p:spPr bwMode="auto">
          <a:xfrm>
            <a:off x="5131029" y="2749083"/>
            <a:ext cx="2543175" cy="12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4" y="4031673"/>
            <a:ext cx="265321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9787"/>
          <a:stretch/>
        </p:blipFill>
        <p:spPr bwMode="auto">
          <a:xfrm>
            <a:off x="5020994" y="5460423"/>
            <a:ext cx="2653210" cy="14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ПОВТОРИМ</vt:lpstr>
      <vt:lpstr>Сегодня: Кто такие звери?</vt:lpstr>
      <vt:lpstr>Презентация PowerPoint</vt:lpstr>
      <vt:lpstr>Презентация PowerPoint</vt:lpstr>
      <vt:lpstr>ГОЛОВА ШЕЯ  ТУЛОВИЩЕ  ХВОСТ  НОГИ</vt:lpstr>
      <vt:lpstr>Найди лишнее: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ПОВТОРИМ</dc:title>
  <dc:creator>даниил</dc:creator>
  <cp:lastModifiedBy>даниил</cp:lastModifiedBy>
  <cp:revision>9</cp:revision>
  <dcterms:created xsi:type="dcterms:W3CDTF">2014-11-05T13:46:53Z</dcterms:created>
  <dcterms:modified xsi:type="dcterms:W3CDTF">2014-11-05T15:09:04Z</dcterms:modified>
</cp:coreProperties>
</file>