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047F-B982-4FDB-BDB3-26B18F90E509}" type="datetimeFigureOut">
              <a:rPr lang="ru-RU" smtClean="0"/>
              <a:t>30.12.2013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F14C-88A9-44C7-86B0-669C0567273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047F-B982-4FDB-BDB3-26B18F90E509}" type="datetimeFigureOut">
              <a:rPr lang="ru-RU" smtClean="0"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F14C-88A9-44C7-86B0-669C05672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047F-B982-4FDB-BDB3-26B18F90E509}" type="datetimeFigureOut">
              <a:rPr lang="ru-RU" smtClean="0"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F14C-88A9-44C7-86B0-669C05672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047F-B982-4FDB-BDB3-26B18F90E509}" type="datetimeFigureOut">
              <a:rPr lang="ru-RU" smtClean="0"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F14C-88A9-44C7-86B0-669C05672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047F-B982-4FDB-BDB3-26B18F90E509}" type="datetimeFigureOut">
              <a:rPr lang="ru-RU" smtClean="0"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48DF14C-88A9-44C7-86B0-669C0567273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047F-B982-4FDB-BDB3-26B18F90E509}" type="datetimeFigureOut">
              <a:rPr lang="ru-RU" smtClean="0"/>
              <a:t>30.12.2013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F14C-88A9-44C7-86B0-669C05672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047F-B982-4FDB-BDB3-26B18F90E509}" type="datetimeFigureOut">
              <a:rPr lang="ru-RU" smtClean="0"/>
              <a:t>30.12.2013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F14C-88A9-44C7-86B0-669C05672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047F-B982-4FDB-BDB3-26B18F90E509}" type="datetimeFigureOut">
              <a:rPr lang="ru-RU" smtClean="0"/>
              <a:t>30.12.2013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F14C-88A9-44C7-86B0-669C05672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047F-B982-4FDB-BDB3-26B18F90E509}" type="datetimeFigureOut">
              <a:rPr lang="ru-RU" smtClean="0"/>
              <a:t>30.12.2013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F14C-88A9-44C7-86B0-669C05672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047F-B982-4FDB-BDB3-26B18F90E509}" type="datetimeFigureOut">
              <a:rPr lang="ru-RU" smtClean="0"/>
              <a:t>30.12.2013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F14C-88A9-44C7-86B0-669C05672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047F-B982-4FDB-BDB3-26B18F90E509}" type="datetimeFigureOut">
              <a:rPr lang="ru-RU" smtClean="0"/>
              <a:t>30.12.2013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F14C-88A9-44C7-86B0-669C05672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7A047F-B982-4FDB-BDB3-26B18F90E509}" type="datetimeFigureOut">
              <a:rPr lang="ru-RU" smtClean="0"/>
              <a:t>30.12.2013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48DF14C-88A9-44C7-86B0-669C0567273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1285875" y="785813"/>
            <a:ext cx="7072313" cy="521493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000232" y="2285992"/>
            <a:ext cx="5929354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Times New Roman" pitchFamily="18" charset="0"/>
                <a:cs typeface="Arial" pitchFamily="34" charset="0"/>
              </a:rPr>
              <a:t>«Красная книга Ставрополья»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4614448"/>
            <a:ext cx="3528393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Сабельникова</a:t>
            </a:r>
            <a:r>
              <a:rPr lang="ru-RU" sz="12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Е.В.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</a:t>
            </a:r>
            <a:r>
              <a:rPr lang="ru-RU" sz="12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читель МОУ СОШ№12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г.Новоалександровска</a:t>
            </a:r>
            <a:endParaRPr lang="ru-RU" sz="12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701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Европейская широкоуш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1785938"/>
            <a:ext cx="5843587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1" name="Прямоугольник 2"/>
          <p:cNvSpPr>
            <a:spLocks noChangeArrowheads="1"/>
          </p:cNvSpPr>
          <p:nvPr/>
        </p:nvSpPr>
        <p:spPr bwMode="auto">
          <a:xfrm>
            <a:off x="2286000" y="1000125"/>
            <a:ext cx="5848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Европейская широкоушка</a:t>
            </a:r>
          </a:p>
        </p:txBody>
      </p:sp>
    </p:spTree>
    <p:extLst>
      <p:ext uri="{BB962C8B-B14F-4D97-AF65-F5344CB8AC3E}">
        <p14:creationId xmlns:p14="http://schemas.microsoft.com/office/powerpoint/2010/main" val="1345270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Трехцветная ночниц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1928813"/>
            <a:ext cx="512445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Прямоугольник 2"/>
          <p:cNvSpPr>
            <a:spLocks noChangeArrowheads="1"/>
          </p:cNvSpPr>
          <p:nvPr/>
        </p:nvSpPr>
        <p:spPr bwMode="auto">
          <a:xfrm>
            <a:off x="2857500" y="857250"/>
            <a:ext cx="4867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Трехцветная ночница</a:t>
            </a:r>
          </a:p>
        </p:txBody>
      </p:sp>
    </p:spTree>
    <p:extLst>
      <p:ext uri="{BB962C8B-B14F-4D97-AF65-F5344CB8AC3E}">
        <p14:creationId xmlns:p14="http://schemas.microsoft.com/office/powerpoint/2010/main" val="2460470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https://encrypted-tbn0.gstatic.com/images?q=tbn:ANd9GcTJp38LoZfzwtj1kwrwjO_JrgbVfhYQ8AUb5T633ZGPSqS48J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714375"/>
            <a:ext cx="7858125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0626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Орлан-белохвос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571500"/>
            <a:ext cx="39814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Прямоугольник 2"/>
          <p:cNvSpPr>
            <a:spLocks noChangeArrowheads="1"/>
          </p:cNvSpPr>
          <p:nvPr/>
        </p:nvSpPr>
        <p:spPr bwMode="auto">
          <a:xfrm>
            <a:off x="1000125" y="714375"/>
            <a:ext cx="3933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Орлан-белохвост</a:t>
            </a:r>
          </a:p>
        </p:txBody>
      </p:sp>
    </p:spTree>
    <p:extLst>
      <p:ext uri="{BB962C8B-B14F-4D97-AF65-F5344CB8AC3E}">
        <p14:creationId xmlns:p14="http://schemas.microsoft.com/office/powerpoint/2010/main" val="135397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Дроф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1000125"/>
            <a:ext cx="5181600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Прямоугольник 2"/>
          <p:cNvSpPr>
            <a:spLocks noChangeArrowheads="1"/>
          </p:cNvSpPr>
          <p:nvPr/>
        </p:nvSpPr>
        <p:spPr bwMode="auto">
          <a:xfrm>
            <a:off x="5429250" y="285750"/>
            <a:ext cx="1606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Дрофа</a:t>
            </a:r>
          </a:p>
        </p:txBody>
      </p:sp>
    </p:spTree>
    <p:extLst>
      <p:ext uri="{BB962C8B-B14F-4D97-AF65-F5344CB8AC3E}">
        <p14:creationId xmlns:p14="http://schemas.microsoft.com/office/powerpoint/2010/main" val="2892106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Розовый пелика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714375"/>
            <a:ext cx="48006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Прямоугольник 2"/>
          <p:cNvSpPr>
            <a:spLocks noChangeArrowheads="1"/>
          </p:cNvSpPr>
          <p:nvPr/>
        </p:nvSpPr>
        <p:spPr bwMode="auto">
          <a:xfrm>
            <a:off x="214313" y="642938"/>
            <a:ext cx="39322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Розовый пеликан</a:t>
            </a:r>
          </a:p>
        </p:txBody>
      </p:sp>
    </p:spTree>
    <p:extLst>
      <p:ext uri="{BB962C8B-B14F-4D97-AF65-F5344CB8AC3E}">
        <p14:creationId xmlns:p14="http://schemas.microsoft.com/office/powerpoint/2010/main" val="3769439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Розовый скворе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1071563"/>
            <a:ext cx="5286375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Прямоугольник 2"/>
          <p:cNvSpPr>
            <a:spLocks noChangeArrowheads="1"/>
          </p:cNvSpPr>
          <p:nvPr/>
        </p:nvSpPr>
        <p:spPr bwMode="auto">
          <a:xfrm>
            <a:off x="4643438" y="285750"/>
            <a:ext cx="38877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Розовый скворец</a:t>
            </a:r>
          </a:p>
        </p:txBody>
      </p:sp>
    </p:spTree>
    <p:extLst>
      <p:ext uri="{BB962C8B-B14F-4D97-AF65-F5344CB8AC3E}">
        <p14:creationId xmlns:p14="http://schemas.microsoft.com/office/powerpoint/2010/main" val="2042074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Берку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00063"/>
            <a:ext cx="50196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Прямоугольник 2"/>
          <p:cNvSpPr>
            <a:spLocks noChangeArrowheads="1"/>
          </p:cNvSpPr>
          <p:nvPr/>
        </p:nvSpPr>
        <p:spPr bwMode="auto">
          <a:xfrm>
            <a:off x="1928813" y="928688"/>
            <a:ext cx="1685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Беркут</a:t>
            </a:r>
          </a:p>
        </p:txBody>
      </p:sp>
    </p:spTree>
    <p:extLst>
      <p:ext uri="{BB962C8B-B14F-4D97-AF65-F5344CB8AC3E}">
        <p14:creationId xmlns:p14="http://schemas.microsoft.com/office/powerpoint/2010/main" val="2161184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Хомяк Раде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714375"/>
            <a:ext cx="5286375" cy="567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Прямоугольник 2"/>
          <p:cNvSpPr>
            <a:spLocks noChangeArrowheads="1"/>
          </p:cNvSpPr>
          <p:nvPr/>
        </p:nvSpPr>
        <p:spPr bwMode="auto">
          <a:xfrm>
            <a:off x="714375" y="928688"/>
            <a:ext cx="2708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Хомяк Раде</a:t>
            </a:r>
          </a:p>
        </p:txBody>
      </p:sp>
    </p:spTree>
    <p:extLst>
      <p:ext uri="{BB962C8B-B14F-4D97-AF65-F5344CB8AC3E}">
        <p14:creationId xmlns:p14="http://schemas.microsoft.com/office/powerpoint/2010/main" val="3357236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Степной хор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1428750"/>
            <a:ext cx="6572250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Прямоугольник 2"/>
          <p:cNvSpPr>
            <a:spLocks noChangeArrowheads="1"/>
          </p:cNvSpPr>
          <p:nvPr/>
        </p:nvSpPr>
        <p:spPr bwMode="auto">
          <a:xfrm>
            <a:off x="4786313" y="500063"/>
            <a:ext cx="3162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Степной хорь</a:t>
            </a:r>
          </a:p>
        </p:txBody>
      </p:sp>
    </p:spTree>
    <p:extLst>
      <p:ext uri="{BB962C8B-B14F-4D97-AF65-F5344CB8AC3E}">
        <p14:creationId xmlns:p14="http://schemas.microsoft.com/office/powerpoint/2010/main" val="289396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Гудаурская полев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1857375"/>
            <a:ext cx="610552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Прямоугольник 2"/>
          <p:cNvSpPr>
            <a:spLocks noChangeArrowheads="1"/>
          </p:cNvSpPr>
          <p:nvPr/>
        </p:nvSpPr>
        <p:spPr bwMode="auto">
          <a:xfrm>
            <a:off x="3429000" y="714375"/>
            <a:ext cx="44402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Гудаурская полевка</a:t>
            </a:r>
          </a:p>
        </p:txBody>
      </p:sp>
    </p:spTree>
    <p:extLst>
      <p:ext uri="{BB962C8B-B14F-4D97-AF65-F5344CB8AC3E}">
        <p14:creationId xmlns:p14="http://schemas.microsoft.com/office/powerpoint/2010/main" val="632424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31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1</cp:revision>
  <dcterms:created xsi:type="dcterms:W3CDTF">2013-12-29T20:28:41Z</dcterms:created>
  <dcterms:modified xsi:type="dcterms:W3CDTF">2013-12-29T20:33:44Z</dcterms:modified>
</cp:coreProperties>
</file>