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8" r:id="rId7"/>
    <p:sldId id="265" r:id="rId8"/>
    <p:sldId id="262" r:id="rId9"/>
    <p:sldId id="263" r:id="rId10"/>
    <p:sldId id="267" r:id="rId11"/>
    <p:sldId id="264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6AC2-8B65-4204-BEA6-FA2A76D6627E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E485-8B69-43C1-97D8-4B1AB3C6B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6AC2-8B65-4204-BEA6-FA2A76D6627E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E485-8B69-43C1-97D8-4B1AB3C6B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6AC2-8B65-4204-BEA6-FA2A76D6627E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E485-8B69-43C1-97D8-4B1AB3C6B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6AC2-8B65-4204-BEA6-FA2A76D6627E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E485-8B69-43C1-97D8-4B1AB3C6B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6AC2-8B65-4204-BEA6-FA2A76D6627E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E485-8B69-43C1-97D8-4B1AB3C6B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6AC2-8B65-4204-BEA6-FA2A76D6627E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E485-8B69-43C1-97D8-4B1AB3C6B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6AC2-8B65-4204-BEA6-FA2A76D6627E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E485-8B69-43C1-97D8-4B1AB3C6B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6AC2-8B65-4204-BEA6-FA2A76D6627E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E485-8B69-43C1-97D8-4B1AB3C6B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6AC2-8B65-4204-BEA6-FA2A76D6627E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E485-8B69-43C1-97D8-4B1AB3C6B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6AC2-8B65-4204-BEA6-FA2A76D6627E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E485-8B69-43C1-97D8-4B1AB3C6B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6AC2-8B65-4204-BEA6-FA2A76D6627E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EE485-8B69-43C1-97D8-4B1AB3C6B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46AC2-8B65-4204-BEA6-FA2A76D6627E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EE485-8B69-43C1-97D8-4B1AB3C6B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 cstate="print">
            <a:lum bright="-6000" contrast="12000"/>
          </a:blip>
          <a:srcRect/>
          <a:stretch>
            <a:fillRect/>
          </a:stretch>
        </p:blipFill>
        <p:spPr bwMode="auto">
          <a:xfrm>
            <a:off x="785786" y="1214422"/>
            <a:ext cx="2747963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6"/>
          <p:cNvSpPr>
            <a:spLocks noChangeArrowheads="1"/>
          </p:cNvSpPr>
          <p:nvPr/>
        </p:nvSpPr>
        <p:spPr bwMode="auto">
          <a:xfrm>
            <a:off x="3714744" y="357166"/>
            <a:ext cx="4314828" cy="360522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Безопасность в доме</a:t>
            </a:r>
          </a:p>
          <a:p>
            <a:pPr algn="ctr">
              <a:spcBef>
                <a:spcPct val="50000"/>
              </a:spcBef>
            </a:pPr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Советы</a:t>
            </a:r>
          </a:p>
          <a:p>
            <a:pPr algn="ctr">
              <a:spcBef>
                <a:spcPct val="50000"/>
              </a:spcBef>
            </a:pPr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мудрого Филина</a:t>
            </a:r>
            <a:endParaRPr lang="ru-RU" sz="3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496" y="4929198"/>
            <a:ext cx="50302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Презентация к уроку по окружающему миру для </a:t>
            </a:r>
          </a:p>
          <a:p>
            <a:r>
              <a:rPr lang="ru-RU" dirty="0" smtClean="0"/>
              <a:t>2 класса.</a:t>
            </a:r>
          </a:p>
          <a:p>
            <a:r>
              <a:rPr lang="ru-RU" dirty="0" smtClean="0"/>
              <a:t>Выполнила учитель начальных классов МБОУ 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Бушевецкая</a:t>
            </a:r>
            <a:r>
              <a:rPr lang="ru-RU" dirty="0" smtClean="0"/>
              <a:t> </a:t>
            </a:r>
            <a:r>
              <a:rPr lang="ru-RU" dirty="0" err="1" smtClean="0"/>
              <a:t>ОНШ-детский</a:t>
            </a:r>
            <a:r>
              <a:rPr lang="ru-RU" dirty="0" smtClean="0"/>
              <a:t> сад» –Федорова Л.З.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>
            <a:lum bright="-6000" contrast="-6000"/>
          </a:blip>
          <a:srcRect/>
          <a:stretch>
            <a:fillRect/>
          </a:stretch>
        </p:blipFill>
        <p:spPr bwMode="auto">
          <a:xfrm>
            <a:off x="428596" y="2000240"/>
            <a:ext cx="4314966" cy="2898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 2"/>
          <p:cNvSpPr/>
          <p:nvPr/>
        </p:nvSpPr>
        <p:spPr>
          <a:xfrm>
            <a:off x="5072066" y="928670"/>
            <a:ext cx="3571900" cy="471490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Пилюли и таблетки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Нельзя тайком глотать!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 этом наши детки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Обязаны узнать.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Вот если заболеете,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Врача вам позовут,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 взрослые таблетку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Вам сами принесут.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>
            <a:lum bright="-6000" contrast="-6000"/>
          </a:blip>
          <a:srcRect/>
          <a:stretch>
            <a:fillRect/>
          </a:stretch>
        </p:blipFill>
        <p:spPr bwMode="auto">
          <a:xfrm>
            <a:off x="2500298" y="357166"/>
            <a:ext cx="4265912" cy="294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 2"/>
          <p:cNvSpPr/>
          <p:nvPr/>
        </p:nvSpPr>
        <p:spPr>
          <a:xfrm>
            <a:off x="285720" y="3357562"/>
            <a:ext cx="8286808" cy="314327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Arial" charset="0"/>
            </a:endParaRPr>
          </a:p>
          <a:p>
            <a:pPr algn="ctr"/>
            <a:endParaRPr lang="ru-RU" dirty="0" smtClean="0">
              <a:latin typeface="Arial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ты газ зажигать не умеешь,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подходи, иль потом пожалеешь...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Очень опасно к плите приближаться: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Может она загореться, взорваться...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Мама сама всё согреет и сварит,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Суп приготовит и чайник поставит.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Ты же, малыш, не спеши: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подрастешь –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Спичкой конфорку ты сам подожжешь!</a:t>
            </a:r>
          </a:p>
          <a:p>
            <a:pPr algn="ctr"/>
            <a:r>
              <a:rPr lang="ru-RU" dirty="0" smtClean="0">
                <a:latin typeface="Arial" charset="0"/>
              </a:rPr>
              <a:t/>
            </a:r>
            <a:br>
              <a:rPr lang="ru-RU" dirty="0" smtClean="0">
                <a:latin typeface="Arial" charset="0"/>
              </a:rPr>
            </a:br>
            <a:endParaRPr lang="ru-RU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214414" y="714356"/>
            <a:ext cx="6572296" cy="535785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357422" y="1991487"/>
            <a:ext cx="5857916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пожаре не сидим, набираем... (01)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Видишь, на дороге случилась беда –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Незамедлительно звони …(02)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Стало плохо человеку-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Ты не медли, не реви.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Ведь помочь ему сумеешь,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Позвони, набрав…(03)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Коль почувствовал запах газа в квартире,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телефону беги и звони…(04).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 cstate="print">
            <a:lum bright="-6000"/>
          </a:blip>
          <a:srcRect/>
          <a:stretch>
            <a:fillRect/>
          </a:stretch>
        </p:blipFill>
        <p:spPr bwMode="auto">
          <a:xfrm>
            <a:off x="571472" y="714356"/>
            <a:ext cx="38862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 3"/>
          <p:cNvSpPr/>
          <p:nvPr/>
        </p:nvSpPr>
        <p:spPr>
          <a:xfrm>
            <a:off x="4714876" y="928670"/>
            <a:ext cx="4071966" cy="471490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 smtClean="0">
              <a:latin typeface="Arial" charset="0"/>
            </a:endParaRPr>
          </a:p>
          <a:p>
            <a:endParaRPr lang="ru-RU" dirty="0">
              <a:latin typeface="Arial" charset="0"/>
            </a:endParaRPr>
          </a:p>
          <a:p>
            <a:endParaRPr lang="ru-RU" dirty="0">
              <a:latin typeface="Arial" charset="0"/>
            </a:endParaRPr>
          </a:p>
          <a:p>
            <a:endParaRPr lang="ru-RU" dirty="0" smtClean="0">
              <a:latin typeface="Arial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Если квартира твоя    высоко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добираться домой нелегко,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Пользуйся лифтом,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 только учти: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лифт с незнакомыми 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заходи!</a:t>
            </a:r>
          </a:p>
          <a:p>
            <a:pPr>
              <a:buFontTx/>
              <a:buChar char="-"/>
            </a:pPr>
            <a:endParaRPr lang="ru-RU" dirty="0" smtClean="0">
              <a:latin typeface="Arial" charset="0"/>
            </a:endParaRPr>
          </a:p>
          <a:p>
            <a:endParaRPr lang="ru-RU" dirty="0" smtClean="0">
              <a:latin typeface="Arial" charset="0"/>
            </a:endParaRPr>
          </a:p>
          <a:p>
            <a:r>
              <a:rPr lang="ru-RU" dirty="0" smtClean="0">
                <a:latin typeface="Arial" charset="0"/>
              </a:rPr>
              <a:t/>
            </a:r>
            <a:br>
              <a:rPr lang="ru-RU" dirty="0" smtClean="0">
                <a:latin typeface="Arial" charset="0"/>
              </a:rPr>
            </a:br>
            <a:r>
              <a:rPr lang="ru-RU" dirty="0" smtClean="0">
                <a:latin typeface="Arial" charset="0"/>
              </a:rPr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>
            <a:lum bright="-6000" contrast="-6000"/>
          </a:blip>
          <a:srcRect/>
          <a:stretch>
            <a:fillRect/>
          </a:stretch>
        </p:blipFill>
        <p:spPr bwMode="auto">
          <a:xfrm>
            <a:off x="609600" y="304800"/>
            <a:ext cx="40386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 2"/>
          <p:cNvSpPr/>
          <p:nvPr/>
        </p:nvSpPr>
        <p:spPr>
          <a:xfrm>
            <a:off x="4786314" y="500042"/>
            <a:ext cx="3929090" cy="528641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 2" pitchFamily="18" charset="2"/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пускайте дядю в дом,</a:t>
            </a:r>
          </a:p>
          <a:p>
            <a:pPr>
              <a:buFont typeface="Wingdings 2" pitchFamily="18" charset="2"/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дядя не знаком!</a:t>
            </a:r>
          </a:p>
          <a:p>
            <a:pPr>
              <a:buFont typeface="Wingdings 2" pitchFamily="18" charset="2"/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не открывайте тёте,</a:t>
            </a:r>
          </a:p>
          <a:p>
            <a:pPr>
              <a:buFont typeface="Wingdings 2" pitchFamily="18" charset="2"/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мама на работе.</a:t>
            </a:r>
          </a:p>
          <a:p>
            <a:pPr>
              <a:buFont typeface="Wingdings 2" pitchFamily="18" charset="2"/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Ведь преступник, он хитёр,</a:t>
            </a:r>
          </a:p>
          <a:p>
            <a:pPr>
              <a:buFont typeface="Wingdings 2" pitchFamily="18" charset="2"/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Притворится, что монтёр.</a:t>
            </a:r>
          </a:p>
          <a:p>
            <a:pPr>
              <a:buFont typeface="Wingdings 2" pitchFamily="18" charset="2"/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даже скажет он, </a:t>
            </a:r>
          </a:p>
          <a:p>
            <a:pPr>
              <a:buFont typeface="Wingdings 2" pitchFamily="18" charset="2"/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пришёл к вам почтальон.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>
            <a:lum bright="-6000" contrast="-6000"/>
          </a:blip>
          <a:srcRect/>
          <a:stretch>
            <a:fillRect/>
          </a:stretch>
        </p:blipFill>
        <p:spPr bwMode="auto">
          <a:xfrm>
            <a:off x="4714876" y="1428736"/>
            <a:ext cx="4011683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 2"/>
          <p:cNvSpPr/>
          <p:nvPr/>
        </p:nvSpPr>
        <p:spPr>
          <a:xfrm>
            <a:off x="571472" y="642918"/>
            <a:ext cx="4000528" cy="521497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Ребята, вам твердят не зря: Играть со спичками нельзя! Огонь опасен, к сожаленью, Для всех людей без исключенья!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Его так трудно потушить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 может всё вокруг спалить!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вот уже в огне - весь дом...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Опасны шалости с огнем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 cstate="print">
            <a:lum bright="-12000" contrast="6000"/>
          </a:blip>
          <a:srcRect/>
          <a:stretch>
            <a:fillRect/>
          </a:stretch>
        </p:blipFill>
        <p:spPr bwMode="auto">
          <a:xfrm>
            <a:off x="533400" y="457200"/>
            <a:ext cx="383857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 2"/>
          <p:cNvSpPr/>
          <p:nvPr/>
        </p:nvSpPr>
        <p:spPr>
          <a:xfrm>
            <a:off x="4643438" y="571480"/>
            <a:ext cx="4000528" cy="54292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Ты, малыш, запомнить должен: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Будь с розеткой осторожен!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ней не должен ты играть,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Шпильку, гвоздь туда совать -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Дело кончится бедой: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Ток в розетке очень злой!!!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>
            <a:lum bright="-6000" contrast="-6000"/>
          </a:blip>
          <a:srcRect/>
          <a:stretch>
            <a:fillRect/>
          </a:stretch>
        </p:blipFill>
        <p:spPr bwMode="auto">
          <a:xfrm>
            <a:off x="2643174" y="357166"/>
            <a:ext cx="4357718" cy="3076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 2"/>
          <p:cNvSpPr/>
          <p:nvPr/>
        </p:nvSpPr>
        <p:spPr>
          <a:xfrm>
            <a:off x="1857356" y="3357562"/>
            <a:ext cx="5929354" cy="314327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Сынок хотел, как папа, стать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начал гвоздик забивать;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Попал по пальцу молотком -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рёв сбежался целый дом...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Малыш, запомни наш совет: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тобой чтоб не случилось бед,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Еще немного подожди: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Сперва придется подрасти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>
            <a:lum bright="-6000" contrast="-6000"/>
          </a:blip>
          <a:srcRect/>
          <a:stretch>
            <a:fillRect/>
          </a:stretch>
        </p:blipFill>
        <p:spPr bwMode="auto">
          <a:xfrm>
            <a:off x="2143108" y="285728"/>
            <a:ext cx="5410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 2"/>
          <p:cNvSpPr/>
          <p:nvPr/>
        </p:nvSpPr>
        <p:spPr>
          <a:xfrm>
            <a:off x="1928794" y="3500438"/>
            <a:ext cx="5715040" cy="28575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играйте острыми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Вилками, ножами.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Ведь такой «игрушкой» просто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Что-нибудь поранить.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Будет больно, будет грустно,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Мама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наругает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Неужели вам игрушек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доме не хватает?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>
            <a:lum bright="-6000" contrast="-12000"/>
          </a:blip>
          <a:srcRect/>
          <a:stretch>
            <a:fillRect/>
          </a:stretch>
        </p:blipFill>
        <p:spPr bwMode="auto">
          <a:xfrm>
            <a:off x="4857752" y="857232"/>
            <a:ext cx="3609975" cy="517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 2"/>
          <p:cNvSpPr/>
          <p:nvPr/>
        </p:nvSpPr>
        <p:spPr>
          <a:xfrm>
            <a:off x="357158" y="571480"/>
            <a:ext cx="3929090" cy="528641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балконе - так и знай!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-Ты на стулья не вставай,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перила не взбирайся,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Низко не перегибайся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-Это может быть опасно: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Падать сверху так ужасно!!!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>
            <a:lum bright="-6000" contrast="-6000"/>
          </a:blip>
          <a:srcRect/>
          <a:stretch>
            <a:fillRect/>
          </a:stretch>
        </p:blipFill>
        <p:spPr bwMode="auto">
          <a:xfrm>
            <a:off x="2143108" y="357166"/>
            <a:ext cx="4881097" cy="282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 2"/>
          <p:cNvSpPr/>
          <p:nvPr/>
        </p:nvSpPr>
        <p:spPr>
          <a:xfrm>
            <a:off x="1785918" y="3143248"/>
            <a:ext cx="6143668" cy="320041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Много тюбиков и баночек</a:t>
            </a:r>
          </a:p>
          <a:p>
            <a:pPr algn="ctr"/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Есть в шкафах у наших мамочек.</a:t>
            </a:r>
          </a:p>
          <a:p>
            <a:pPr algn="ctr"/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В них хранятся средства разные,</a:t>
            </a:r>
          </a:p>
          <a:p>
            <a:pPr algn="ctr"/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К сожалению, опасные...</a:t>
            </a:r>
          </a:p>
          <a:p>
            <a:pPr algn="ctr"/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Кремы, пасты и таблеточки </a:t>
            </a:r>
          </a:p>
          <a:p>
            <a:pPr algn="ctr"/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Не берите в руки, деточки: </a:t>
            </a:r>
          </a:p>
          <a:p>
            <a:pPr algn="ctr"/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Эта бытовая химия</a:t>
            </a:r>
          </a:p>
          <a:p>
            <a:pPr algn="ctr"/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-Как отрава очень сильная!</a:t>
            </a: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478</Words>
  <Application>Microsoft Office PowerPoint</Application>
  <PresentationFormat>Экран (4:3)</PresentationFormat>
  <Paragraphs>99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Антоха</dc:creator>
  <cp:lastModifiedBy>я</cp:lastModifiedBy>
  <cp:revision>13</cp:revision>
  <dcterms:created xsi:type="dcterms:W3CDTF">2013-12-22T10:54:04Z</dcterms:created>
  <dcterms:modified xsi:type="dcterms:W3CDTF">2014-10-15T16:02:16Z</dcterms:modified>
</cp:coreProperties>
</file>