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Люди - моржи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gorgaz.tomsk.ru/wp-content/uploads/2013/01/IMG_17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Любителей зимнего купания </a:t>
            </a:r>
            <a:r>
              <a:rPr lang="ru-RU" sz="3200" dirty="0" smtClean="0"/>
              <a:t>в </a:t>
            </a:r>
            <a:r>
              <a:rPr lang="ru-RU" sz="3200" dirty="0" smtClean="0"/>
              <a:t>России и </a:t>
            </a:r>
            <a:r>
              <a:rPr lang="ru-RU" sz="3200" dirty="0" smtClean="0"/>
              <a:t>Польше</a:t>
            </a:r>
            <a:r>
              <a:rPr lang="ru-RU" sz="3200" dirty="0" smtClean="0"/>
              <a:t> называют «моржами»</a:t>
            </a:r>
            <a:r>
              <a:rPr lang="ru-RU" sz="3200" dirty="0" smtClean="0"/>
              <a:t>. </a:t>
            </a:r>
            <a:r>
              <a:rPr lang="ru-RU" sz="3200" dirty="0" smtClean="0"/>
              <a:t>В Финляндии — «выдрами», «нерпами» и «тюленями», в Северной Америке — «белыми медведями».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Documents and Settings\Admin\Рабочий стол\Моржи\mor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143750" cy="40846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Маленькие  моржи</a:t>
            </a:r>
            <a:endParaRPr lang="ru-RU" sz="3600" dirty="0"/>
          </a:p>
        </p:txBody>
      </p:sp>
      <p:pic>
        <p:nvPicPr>
          <p:cNvPr id="6146" name="Picture 2" descr="C:\Documents and Settings\Admin\Рабочий стол\Моржи\86662437_3084963_80e3711dea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858180" cy="49292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C:\Documents and Settings\Admin\Рабочий стол\Моржи\winter_swimming_in_siberia_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28057"/>
            <a:ext cx="6400800" cy="4270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Купальный </a:t>
            </a:r>
            <a:r>
              <a:rPr lang="ru-RU" b="1" dirty="0" smtClean="0"/>
              <a:t>сезон</a:t>
            </a:r>
            <a:br>
              <a:rPr lang="ru-RU" b="1" dirty="0" smtClean="0"/>
            </a:br>
            <a:r>
              <a:rPr lang="ru-RU" b="1" dirty="0" smtClean="0"/>
              <a:t>для людей - моржей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786874" cy="4268799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начинается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в первых числах августа. 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Открытие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сезона </a:t>
            </a:r>
            <a:r>
              <a:rPr lang="ru-RU" sz="4400" dirty="0" err="1" smtClean="0">
                <a:solidFill>
                  <a:schemeClr val="tx2">
                    <a:lumMod val="50000"/>
                  </a:schemeClr>
                </a:solidFill>
              </a:rPr>
              <a:t>моржевания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ноябре.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23574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Подготовка проруби — </a:t>
            </a:r>
            <a:r>
              <a:rPr lang="ru-RU" sz="3600" dirty="0" smtClean="0"/>
              <a:t>разминка </a:t>
            </a:r>
            <a:r>
              <a:rPr lang="ru-RU" sz="3600" dirty="0" smtClean="0"/>
              <a:t>перед купанием. </a:t>
            </a:r>
            <a:r>
              <a:rPr lang="ru-RU" sz="3600" dirty="0" smtClean="0"/>
              <a:t>Место </a:t>
            </a:r>
            <a:r>
              <a:rPr lang="ru-RU" sz="3600" dirty="0" smtClean="0"/>
              <a:t>выбирают там, где глубина воды — около полутора метров — </a:t>
            </a:r>
            <a:r>
              <a:rPr lang="ru-RU" sz="3600" dirty="0" smtClean="0"/>
              <a:t> удачно  можно нырнуть. </a:t>
            </a:r>
            <a:endParaRPr lang="ru-RU" sz="3600" dirty="0"/>
          </a:p>
        </p:txBody>
      </p:sp>
      <p:pic>
        <p:nvPicPr>
          <p:cNvPr id="1027" name="Picture 3" descr="C:\Documents and Settings\Admin\Рабочий стол\Моржи\2218619_6df3f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4919666" cy="3689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Чтобы было удобно заходить в воду и выходить из нее, у края проруби устанавливают деревянную лестницу.</a:t>
            </a:r>
            <a:endParaRPr lang="ru-RU" sz="3600" dirty="0"/>
          </a:p>
        </p:txBody>
      </p:sp>
      <p:pic>
        <p:nvPicPr>
          <p:cNvPr id="4" name="Picture 2" descr="C:\Documents and Settings\Admin\Рабочий стол\Моржи\41-1129549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Среди «Здоровяков» женщин примерно столько же, сколько и мужчин.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http://gorgaz.tomsk.ru/wp-content/uploads/2013/01/IMG_21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Моржовый кайф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Первые купальщики </a:t>
            </a:r>
            <a:r>
              <a:rPr lang="ru-RU" dirty="0" smtClean="0"/>
              <a:t> </a:t>
            </a:r>
            <a:r>
              <a:rPr lang="ru-RU" dirty="0" smtClean="0"/>
              <a:t>выходят из </a:t>
            </a:r>
            <a:r>
              <a:rPr lang="ru-RU" dirty="0" smtClean="0"/>
              <a:t>проруби</a:t>
            </a:r>
            <a:r>
              <a:rPr lang="ru-RU" dirty="0" smtClean="0"/>
              <a:t>,</a:t>
            </a:r>
            <a:r>
              <a:rPr lang="ru-RU" dirty="0" smtClean="0"/>
              <a:t> растираются </a:t>
            </a:r>
            <a:r>
              <a:rPr lang="ru-RU" dirty="0" smtClean="0"/>
              <a:t>полотенцем, стоя босиком на </a:t>
            </a:r>
            <a:r>
              <a:rPr lang="ru-RU" dirty="0" smtClean="0"/>
              <a:t>коврике или снегом.</a:t>
            </a:r>
            <a:endParaRPr lang="ru-RU" dirty="0"/>
          </a:p>
        </p:txBody>
      </p:sp>
      <p:pic>
        <p:nvPicPr>
          <p:cNvPr id="2050" name="Picture 2" descr="C:\Documents and Settings\Admin\Рабочий стол\Моржи\1257607554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035675" cy="3638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Почему они не </a:t>
            </a:r>
            <a:r>
              <a:rPr lang="ru-RU" sz="3600" b="1" dirty="0" smtClean="0"/>
              <a:t>простывают?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07170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Моржевание</a:t>
            </a:r>
            <a:r>
              <a:rPr lang="ru-RU" dirty="0" smtClean="0"/>
              <a:t> </a:t>
            </a:r>
            <a:r>
              <a:rPr lang="ru-RU" dirty="0" smtClean="0"/>
              <a:t>— это самый экстремальный вид </a:t>
            </a:r>
            <a:r>
              <a:rPr lang="ru-RU" dirty="0" smtClean="0"/>
              <a:t>закаливания. Его </a:t>
            </a:r>
            <a:r>
              <a:rPr lang="ru-RU" dirty="0" smtClean="0"/>
              <a:t>суть не в том, чтобы научиться терпеть холод, а в том, чтобы быстро менять температуру вокруг </a:t>
            </a:r>
            <a:r>
              <a:rPr lang="ru-RU" dirty="0" smtClean="0"/>
              <a:t>себя.</a:t>
            </a:r>
            <a:endParaRPr lang="ru-RU" dirty="0"/>
          </a:p>
        </p:txBody>
      </p:sp>
      <p:pic>
        <p:nvPicPr>
          <p:cNvPr id="3074" name="Picture 2" descr="C:\Documents and Settings\Admin\Рабочий стол\Моржи\article-0-0C9E5674000005DC-377_634x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9000"/>
            <a:ext cx="4681528" cy="31825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Это отличная гимнастика для сосудов, которая улучшает </a:t>
            </a:r>
            <a:r>
              <a:rPr lang="ru-RU" sz="3600" dirty="0" smtClean="0"/>
              <a:t>кровообращение. Моржи </a:t>
            </a:r>
            <a:r>
              <a:rPr lang="ru-RU" sz="3600" dirty="0" smtClean="0"/>
              <a:t>реже болеют и быстрее избавляются от простуды.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\Рабочий стол\Моржи\1293053712_walrus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857891" cy="3905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Моржевание</a:t>
            </a:r>
            <a:r>
              <a:rPr lang="ru-RU" b="1" dirty="0" smtClean="0"/>
              <a:t> </a:t>
            </a:r>
            <a:r>
              <a:rPr lang="ru-RU" b="1" dirty="0" smtClean="0"/>
              <a:t>— </a:t>
            </a:r>
            <a:r>
              <a:rPr lang="ru-RU" b="1" dirty="0" smtClean="0"/>
              <a:t>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Впервые соревнования по «ледяному плаванию» прошли в Финляндии в 1989 году, а с 2000 года моржи участвуют в чемпионатах мира. Моржи-спортсмены соревнуются, кто быстрее проплывет различные дистанции: от </a:t>
            </a:r>
            <a:r>
              <a:rPr lang="ru-RU" dirty="0" smtClean="0"/>
              <a:t>25 </a:t>
            </a:r>
            <a:r>
              <a:rPr lang="ru-RU" dirty="0" smtClean="0"/>
              <a:t>до </a:t>
            </a:r>
            <a:r>
              <a:rPr lang="ru-RU" dirty="0" smtClean="0"/>
              <a:t>400 </a:t>
            </a:r>
            <a:r>
              <a:rPr lang="ru-RU" dirty="0" smtClean="0"/>
              <a:t>метров.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223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Люди - моржи</vt:lpstr>
      <vt:lpstr>Купальный сезон для людей - моржей </vt:lpstr>
      <vt:lpstr>Подготовка проруби — разминка перед купанием. Место выбирают там, где глубина воды — около полутора метров —  удачно  можно нырнуть. </vt:lpstr>
      <vt:lpstr>Чтобы было удобно заходить в воду и выходить из нее, у края проруби устанавливают деревянную лестницу.</vt:lpstr>
      <vt:lpstr>Среди «Здоровяков» женщин примерно столько же, сколько и мужчин.  </vt:lpstr>
      <vt:lpstr>Моржовый кайф </vt:lpstr>
      <vt:lpstr>Почему они не простывают? </vt:lpstr>
      <vt:lpstr>Это отличная гимнастика для сосудов, которая улучшает кровообращение. Моржи реже болеют и быстрее избавляются от простуды. </vt:lpstr>
      <vt:lpstr>Моржевание — спорт </vt:lpstr>
      <vt:lpstr>Любителей зимнего купания в России и Польше называют «моржами». В Финляндии — «выдрами», «нерпами» и «тюленями», в Северной Америке — «белыми медведями». </vt:lpstr>
      <vt:lpstr>Маленькие  моржи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- моржи</dc:title>
  <cp:lastModifiedBy>Admin</cp:lastModifiedBy>
  <cp:revision>3</cp:revision>
  <dcterms:modified xsi:type="dcterms:W3CDTF">2013-11-28T11:17:05Z</dcterms:modified>
</cp:coreProperties>
</file>