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450A54-B21D-4FE7-9CFE-2AB148FDDE0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A09010-C346-41FA-995E-6695F17F89F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851648" cy="1985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Устный счет на внимание для 1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учитель начальных классов МКОУ Семилукской сельской СОШ Тимофеева Галина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8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Посмотри внимательно и найди нужный кусочек корзины</a:t>
            </a:r>
            <a:endParaRPr lang="ru-RU" sz="4000" dirty="0"/>
          </a:p>
        </p:txBody>
      </p:sp>
      <p:pic>
        <p:nvPicPr>
          <p:cNvPr id="1026" name="Picture 2" descr="C:\Users\Елена\Documents\у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Назови предметы. Чем они отличаются?</a:t>
            </a:r>
            <a:endParaRPr lang="ru-RU" sz="4000" dirty="0"/>
          </a:p>
        </p:txBody>
      </p:sp>
      <p:pic>
        <p:nvPicPr>
          <p:cNvPr id="2050" name="Picture 2" descr="C:\Users\Елена\Documents\у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Рассмотри внимательно!</a:t>
            </a:r>
            <a:endParaRPr lang="ru-RU" dirty="0"/>
          </a:p>
        </p:txBody>
      </p:sp>
      <p:pic>
        <p:nvPicPr>
          <p:cNvPr id="3074" name="Picture 2" descr="C:\Users\Елена\Documents\у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129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dirty="0" smtClean="0"/>
              <a:t>Проверь каждый путь!</a:t>
            </a:r>
            <a:endParaRPr lang="ru-RU" dirty="0"/>
          </a:p>
        </p:txBody>
      </p:sp>
      <p:pic>
        <p:nvPicPr>
          <p:cNvPr id="4098" name="Picture 2" descr="C:\Users\Елена\Documents\у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249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Подумай и вспомни!</a:t>
            </a:r>
            <a:endParaRPr lang="ru-RU" dirty="0"/>
          </a:p>
        </p:txBody>
      </p:sp>
      <p:pic>
        <p:nvPicPr>
          <p:cNvPr id="5122" name="Picture 2" descr="C:\Users\Елена\Documents\у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640960" cy="45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dirty="0" smtClean="0"/>
              <a:t>Рассмотри, что торчит ?</a:t>
            </a:r>
            <a:endParaRPr lang="ru-RU" dirty="0"/>
          </a:p>
        </p:txBody>
      </p:sp>
      <p:pic>
        <p:nvPicPr>
          <p:cNvPr id="6146" name="Picture 2" descr="C:\Users\Елена\Documents\у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249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dirty="0" smtClean="0"/>
              <a:t>Внимательно считай!</a:t>
            </a:r>
            <a:endParaRPr lang="ru-RU" dirty="0"/>
          </a:p>
        </p:txBody>
      </p:sp>
      <p:pic>
        <p:nvPicPr>
          <p:cNvPr id="7170" name="Picture 2" descr="C:\Users\Елена\Documents\у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51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Устный счет на внимание для 1 класса</vt:lpstr>
      <vt:lpstr>Посмотри внимательно и найди нужный кусочек корзины</vt:lpstr>
      <vt:lpstr>Назови предметы. Чем они отличаются?</vt:lpstr>
      <vt:lpstr>Рассмотри внимательно!</vt:lpstr>
      <vt:lpstr>Проверь каждый путь!</vt:lpstr>
      <vt:lpstr>Подумай и вспомни!</vt:lpstr>
      <vt:lpstr>Рассмотри, что торчит ?</vt:lpstr>
      <vt:lpstr>Внимательно считай!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 на внимание</dc:title>
  <dc:creator>Елена</dc:creator>
  <cp:lastModifiedBy>Елена</cp:lastModifiedBy>
  <cp:revision>4</cp:revision>
  <dcterms:created xsi:type="dcterms:W3CDTF">2015-03-13T04:23:37Z</dcterms:created>
  <dcterms:modified xsi:type="dcterms:W3CDTF">2015-03-13T04:54:33Z</dcterms:modified>
</cp:coreProperties>
</file>