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8" r:id="rId3"/>
    <p:sldId id="339" r:id="rId4"/>
    <p:sldId id="259" r:id="rId5"/>
    <p:sldId id="260" r:id="rId6"/>
    <p:sldId id="331" r:id="rId7"/>
    <p:sldId id="334" r:id="rId8"/>
    <p:sldId id="273" r:id="rId9"/>
    <p:sldId id="303" r:id="rId10"/>
    <p:sldId id="305" r:id="rId11"/>
    <p:sldId id="307" r:id="rId12"/>
    <p:sldId id="309" r:id="rId13"/>
    <p:sldId id="311" r:id="rId14"/>
    <p:sldId id="315" r:id="rId15"/>
    <p:sldId id="316" r:id="rId16"/>
    <p:sldId id="318" r:id="rId17"/>
    <p:sldId id="284" r:id="rId18"/>
    <p:sldId id="340" r:id="rId19"/>
    <p:sldId id="337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36" r:id="rId29"/>
    <p:sldId id="285" r:id="rId30"/>
    <p:sldId id="283" r:id="rId31"/>
    <p:sldId id="342" r:id="rId32"/>
    <p:sldId id="288" r:id="rId33"/>
    <p:sldId id="324" r:id="rId34"/>
    <p:sldId id="325" r:id="rId35"/>
    <p:sldId id="296" r:id="rId36"/>
    <p:sldId id="291" r:id="rId37"/>
    <p:sldId id="286" r:id="rId38"/>
    <p:sldId id="332" r:id="rId39"/>
    <p:sldId id="329" r:id="rId40"/>
    <p:sldId id="346" r:id="rId41"/>
    <p:sldId id="302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7B"/>
    <a:srgbClr val="008000"/>
    <a:srgbClr val="996633"/>
    <a:srgbClr val="339933"/>
    <a:srgbClr val="FFFFCC"/>
    <a:srgbClr val="990033"/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94" autoAdjust="0"/>
    <p:restoredTop sz="94660"/>
  </p:normalViewPr>
  <p:slideViewPr>
    <p:cSldViewPr>
      <p:cViewPr varScale="1">
        <p:scale>
          <a:sx n="59" d="100"/>
          <a:sy n="59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B28F-46B2-48BD-AF32-0F034003E688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20F6-63B1-4171-B841-D42083017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41986-A53D-42B4-BA6D-8414E3DAF86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016E4-ED18-491A-B315-692C2FF169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F7CA9-5AB8-431B-9B38-27BF8314A8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2C7-32ED-4905-B1C9-D1FD62C50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06E15-2DCD-43DE-88AE-DDE1E108A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DB8BE-7889-4F95-8363-CEF1D6AECF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6D5D8-4299-43EE-9704-3EEE1A8AC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58D9-AF04-47DD-9CEC-D4D9A5D21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5A598-CE9B-430B-911E-38A13CF5B7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91F61-3B63-43A5-A06C-DCA8BA9FEE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B3B9C-C4DB-436F-80F8-B9F3B561B9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5C12E-F21D-49F8-AF80-BDA4943B8A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EF109-FCDA-40BD-B78A-B7208F9B6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9E768E-4B67-4848-915C-0E48C86350F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800000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1;&#1054;&#1043;&#1054;&#1055;&#1045;&#1044;&#1048;&#1071;\073_&#1059;&#1078;&#1072;&#1089;&#1085;&#1086;%20&#1080;&#1085;&#1090;&#1077;&#1088;&#1077;&#1089;&#1085;&#1086;.mp3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6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mama.dp.ua/pesni/frame.html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9863"/>
            <a:ext cx="9144000" cy="719772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643182"/>
            <a:ext cx="7772400" cy="118427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Решение примеров и задач.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786190"/>
            <a:ext cx="6400800" cy="1285884"/>
          </a:xfrm>
        </p:spPr>
        <p:txBody>
          <a:bodyPr/>
          <a:lstStyle/>
          <a:p>
            <a:r>
              <a:rPr lang="ru-RU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Математический</a:t>
            </a:r>
          </a:p>
          <a:p>
            <a:r>
              <a:rPr lang="ru-RU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урок-сказка.3 класс</a:t>
            </a:r>
            <a:r>
              <a:rPr lang="ru-RU" sz="4000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sz="3600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500702"/>
            <a:ext cx="6500858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Учитель начальных классов Лебедева  Л. 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0042"/>
            <a:ext cx="6072230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Государственное специальное (коррекционное) образовательное учреждение для обучающихся воспитанников с ограниченными возможностями здоровья – специальная (коррекционная) общеобразовательная школа – интернат  8 вида  г. Кашина  Тверской области.</a:t>
            </a:r>
            <a:endParaRPr lang="ru-RU" dirty="0"/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331913" y="4076700"/>
            <a:ext cx="1655762" cy="1079500"/>
          </a:xfrm>
          <a:prstGeom prst="wedgeRectCallout">
            <a:avLst>
              <a:gd name="adj1" fmla="val -45111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9+3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3101" name="Picture 2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3099" name="Picture 3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0" name="Text Box 3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3097" name="Picture 4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Text Box 4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3095" name="Picture 4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6" name="Text Box 49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3093" name="Picture 5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" name="Text Box 59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3091" name="Picture 6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2" name="Text Box 62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3089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65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3087" name="Picture 6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Text Box 68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sp>
        <p:nvSpPr>
          <p:cNvPr id="3086" name="AutoShape 7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508625" y="4365625"/>
            <a:ext cx="1655763" cy="1079500"/>
          </a:xfrm>
          <a:prstGeom prst="wedgeRectCallout">
            <a:avLst>
              <a:gd name="adj1" fmla="val 69463"/>
              <a:gd name="adj2" fmla="val 2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8+8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412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" name="Text Box 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4123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4" name="Text Box 11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4121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Text Box 1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4119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Text Box 1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4117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4115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4113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4" name="Text Box 26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4111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29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pic>
        <p:nvPicPr>
          <p:cNvPr id="4109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AutoShape 3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1331913" y="4076700"/>
            <a:ext cx="1655762" cy="1079500"/>
          </a:xfrm>
          <a:prstGeom prst="wedgeRectCallout">
            <a:avLst>
              <a:gd name="adj1" fmla="val -45111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8+6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5149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" name="Text Box 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5147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8" name="Text Box 11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5145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Text Box 1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5143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4" name="Text Box 1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5141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Text Box 20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5139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5137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Text Box 26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5135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 Box 29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pic>
        <p:nvPicPr>
          <p:cNvPr id="5133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AutoShape 3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5508625" y="4365625"/>
            <a:ext cx="1655763" cy="1079500"/>
          </a:xfrm>
          <a:prstGeom prst="wedgeRectCallout">
            <a:avLst>
              <a:gd name="adj1" fmla="val 69463"/>
              <a:gd name="adj2" fmla="val 2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6+5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617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4" name="Text Box 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6171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2" name="Text Box 11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6169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Text Box 1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6167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8" name="Text Box 1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6165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 Box 20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6163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6161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2" name="Text Box 26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6159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Text Box 29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pic>
        <p:nvPicPr>
          <p:cNvPr id="6157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AutoShape 3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5508625" y="4365625"/>
            <a:ext cx="1655763" cy="1079500"/>
          </a:xfrm>
          <a:prstGeom prst="wedgeRectCallout">
            <a:avLst>
              <a:gd name="adj1" fmla="val 69463"/>
              <a:gd name="adj2" fmla="val 2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9+2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8221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Text Box 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8219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Text Box 11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8217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Text Box 1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8215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1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8213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8211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8209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Text Box 26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8207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Text Box 29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pic>
        <p:nvPicPr>
          <p:cNvPr id="8205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AutoShape 3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1331913" y="4076700"/>
            <a:ext cx="1655762" cy="1079500"/>
          </a:xfrm>
          <a:prstGeom prst="wedgeRectCallout">
            <a:avLst>
              <a:gd name="adj1" fmla="val -45111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7+5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924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Text Box 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9243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 Box 11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9241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2" name="Text Box 1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9239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0" name="Text Box 1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9237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Text Box 20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9235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9233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Text Box 26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9231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Text Box 29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pic>
        <p:nvPicPr>
          <p:cNvPr id="9229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AutoShape 3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149725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1331913" y="4076700"/>
            <a:ext cx="1655762" cy="1079500"/>
          </a:xfrm>
          <a:prstGeom prst="wedgeRectCallout">
            <a:avLst>
              <a:gd name="adj1" fmla="val -45111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/>
              <a:t>7+7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1129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4" name="Text Box 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11291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11289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1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11287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Text Box 1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11285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Text Box 20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11283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Text Box 23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11281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43213" y="4219575"/>
            <a:ext cx="2209800" cy="2638425"/>
            <a:chOff x="1066" y="2658"/>
            <a:chExt cx="1392" cy="1662"/>
          </a:xfrm>
        </p:grpSpPr>
        <p:pic>
          <p:nvPicPr>
            <p:cNvPr id="11279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51323">
              <a:off x="1066" y="2658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Text Box 29"/>
            <p:cNvSpPr txBox="1">
              <a:spLocks noChangeArrowheads="1"/>
            </p:cNvSpPr>
            <p:nvPr/>
          </p:nvSpPr>
          <p:spPr bwMode="auto">
            <a:xfrm>
              <a:off x="1772" y="331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pic>
        <p:nvPicPr>
          <p:cNvPr id="11277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AutoShape 3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755650" y="1916113"/>
            <a:ext cx="431800" cy="431800"/>
          </a:xfrm>
          <a:prstGeom prst="ellipse">
            <a:avLst/>
          </a:prstGeom>
          <a:solidFill>
            <a:schemeClr val="accent1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2411413" y="2924175"/>
            <a:ext cx="43338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78" name="Group 62"/>
          <p:cNvGrpSpPr>
            <a:grpSpLocks/>
          </p:cNvGrpSpPr>
          <p:nvPr/>
        </p:nvGrpSpPr>
        <p:grpSpPr bwMode="auto">
          <a:xfrm>
            <a:off x="0" y="1171575"/>
            <a:ext cx="5219700" cy="5686425"/>
            <a:chOff x="0" y="738"/>
            <a:chExt cx="3288" cy="3582"/>
          </a:xfrm>
        </p:grpSpPr>
        <p:grpSp>
          <p:nvGrpSpPr>
            <p:cNvPr id="34877" name="Group 61"/>
            <p:cNvGrpSpPr>
              <a:grpSpLocks/>
            </p:cNvGrpSpPr>
            <p:nvPr/>
          </p:nvGrpSpPr>
          <p:grpSpPr bwMode="auto">
            <a:xfrm>
              <a:off x="0" y="738"/>
              <a:ext cx="3288" cy="3582"/>
              <a:chOff x="0" y="738"/>
              <a:chExt cx="3288" cy="3582"/>
            </a:xfrm>
          </p:grpSpPr>
          <p:grpSp>
            <p:nvGrpSpPr>
              <p:cNvPr id="34828" name="Group 12"/>
              <p:cNvGrpSpPr>
                <a:grpSpLocks/>
              </p:cNvGrpSpPr>
              <p:nvPr/>
            </p:nvGrpSpPr>
            <p:grpSpPr bwMode="auto">
              <a:xfrm>
                <a:off x="0" y="738"/>
                <a:ext cx="3288" cy="3582"/>
                <a:chOff x="0" y="738"/>
                <a:chExt cx="3288" cy="3582"/>
              </a:xfrm>
            </p:grpSpPr>
            <p:grpSp>
              <p:nvGrpSpPr>
                <p:cNvPr id="34827" name="Group 11"/>
                <p:cNvGrpSpPr>
                  <a:grpSpLocks/>
                </p:cNvGrpSpPr>
                <p:nvPr/>
              </p:nvGrpSpPr>
              <p:grpSpPr bwMode="auto">
                <a:xfrm>
                  <a:off x="0" y="738"/>
                  <a:ext cx="3288" cy="3582"/>
                  <a:chOff x="0" y="738"/>
                  <a:chExt cx="3288" cy="3582"/>
                </a:xfrm>
              </p:grpSpPr>
              <p:pic>
                <p:nvPicPr>
                  <p:cNvPr id="34821" name="Picture 5" descr="яга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738"/>
                    <a:ext cx="3228" cy="358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482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071"/>
                    <a:ext cx="1451" cy="11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ru-RU" sz="3200" b="1">
                        <a:solidFill>
                          <a:srgbClr val="990033"/>
                        </a:solidFill>
                        <a:latin typeface="Comic Sans MS" pitchFamily="66" charset="0"/>
                      </a:rPr>
                      <a:t>Помогите!</a:t>
                    </a:r>
                  </a:p>
                </p:txBody>
              </p:sp>
            </p:grpSp>
            <p:sp>
              <p:nvSpPr>
                <p:cNvPr id="34825" name="Oval 9"/>
                <p:cNvSpPr>
                  <a:spLocks noChangeArrowheads="1"/>
                </p:cNvSpPr>
                <p:nvPr/>
              </p:nvSpPr>
              <p:spPr bwMode="auto">
                <a:xfrm>
                  <a:off x="1247" y="2205"/>
                  <a:ext cx="90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200" baseline="30000"/>
                    <a:t>.</a:t>
                  </a:r>
                </a:p>
              </p:txBody>
            </p:sp>
          </p:grpSp>
          <p:sp>
            <p:nvSpPr>
              <p:cNvPr id="34824" name="Oval 8"/>
              <p:cNvSpPr>
                <a:spLocks noChangeArrowheads="1"/>
              </p:cNvSpPr>
              <p:nvPr/>
            </p:nvSpPr>
            <p:spPr bwMode="auto">
              <a:xfrm>
                <a:off x="1202" y="2205"/>
                <a:ext cx="90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aseline="30000"/>
                  <a:t>.</a:t>
                </a:r>
              </a:p>
            </p:txBody>
          </p:sp>
        </p:grpSp>
        <p:sp>
          <p:nvSpPr>
            <p:cNvPr id="34830" name="Oval 14"/>
            <p:cNvSpPr>
              <a:spLocks noChangeArrowheads="1"/>
            </p:cNvSpPr>
            <p:nvPr/>
          </p:nvSpPr>
          <p:spPr bwMode="auto">
            <a:xfrm>
              <a:off x="1338" y="2024"/>
              <a:ext cx="227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79" name="Group 63"/>
          <p:cNvGrpSpPr>
            <a:grpSpLocks/>
          </p:cNvGrpSpPr>
          <p:nvPr/>
        </p:nvGrpSpPr>
        <p:grpSpPr bwMode="auto">
          <a:xfrm>
            <a:off x="4787900" y="3500438"/>
            <a:ext cx="3230563" cy="2954337"/>
            <a:chOff x="3016" y="2205"/>
            <a:chExt cx="2035" cy="1861"/>
          </a:xfrm>
        </p:grpSpPr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3016" y="2205"/>
              <a:ext cx="1126" cy="1821"/>
              <a:chOff x="768" y="48"/>
              <a:chExt cx="581" cy="1050"/>
            </a:xfrm>
          </p:grpSpPr>
          <p:grpSp>
            <p:nvGrpSpPr>
              <p:cNvPr id="34832" name="Group 16"/>
              <p:cNvGrpSpPr>
                <a:grpSpLocks/>
              </p:cNvGrpSpPr>
              <p:nvPr/>
            </p:nvGrpSpPr>
            <p:grpSpPr bwMode="auto">
              <a:xfrm>
                <a:off x="768" y="48"/>
                <a:ext cx="581" cy="1050"/>
                <a:chOff x="1680" y="1488"/>
                <a:chExt cx="581" cy="1050"/>
              </a:xfrm>
            </p:grpSpPr>
            <p:sp>
              <p:nvSpPr>
                <p:cNvPr id="34833" name="Freeform 17"/>
                <p:cNvSpPr>
                  <a:spLocks/>
                </p:cNvSpPr>
                <p:nvPr/>
              </p:nvSpPr>
              <p:spPr bwMode="auto">
                <a:xfrm>
                  <a:off x="1971" y="2252"/>
                  <a:ext cx="0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1" h="256">
                      <a:moveTo>
                        <a:pt x="0" y="0"/>
                      </a:moveTo>
                      <a:lnTo>
                        <a:pt x="0" y="25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4" name="Freeform 18"/>
                <p:cNvSpPr>
                  <a:spLocks/>
                </p:cNvSpPr>
                <p:nvPr/>
              </p:nvSpPr>
              <p:spPr bwMode="auto">
                <a:xfrm>
                  <a:off x="1768" y="2105"/>
                  <a:ext cx="406" cy="399"/>
                </a:xfrm>
                <a:custGeom>
                  <a:avLst/>
                  <a:gdLst/>
                  <a:ahLst/>
                  <a:cxnLst>
                    <a:cxn ang="0">
                      <a:pos x="79" y="8"/>
                    </a:cxn>
                    <a:cxn ang="0">
                      <a:pos x="313" y="8"/>
                    </a:cxn>
                    <a:cxn ang="0">
                      <a:pos x="367" y="8"/>
                    </a:cxn>
                    <a:cxn ang="0">
                      <a:pos x="385" y="28"/>
                    </a:cxn>
                    <a:cxn ang="0">
                      <a:pos x="417" y="84"/>
                    </a:cxn>
                    <a:cxn ang="0">
                      <a:pos x="433" y="132"/>
                    </a:cxn>
                    <a:cxn ang="0">
                      <a:pos x="463" y="200"/>
                    </a:cxn>
                    <a:cxn ang="0">
                      <a:pos x="463" y="296"/>
                    </a:cxn>
                    <a:cxn ang="0">
                      <a:pos x="437" y="348"/>
                    </a:cxn>
                    <a:cxn ang="0">
                      <a:pos x="429" y="404"/>
                    </a:cxn>
                    <a:cxn ang="0">
                      <a:pos x="425" y="420"/>
                    </a:cxn>
                    <a:cxn ang="0">
                      <a:pos x="393" y="388"/>
                    </a:cxn>
                    <a:cxn ang="0">
                      <a:pos x="369" y="372"/>
                    </a:cxn>
                    <a:cxn ang="0">
                      <a:pos x="317" y="360"/>
                    </a:cxn>
                    <a:cxn ang="0">
                      <a:pos x="273" y="380"/>
                    </a:cxn>
                    <a:cxn ang="0">
                      <a:pos x="237" y="408"/>
                    </a:cxn>
                    <a:cxn ang="0">
                      <a:pos x="223" y="392"/>
                    </a:cxn>
                    <a:cxn ang="0">
                      <a:pos x="165" y="368"/>
                    </a:cxn>
                    <a:cxn ang="0">
                      <a:pos x="105" y="368"/>
                    </a:cxn>
                    <a:cxn ang="0">
                      <a:pos x="73" y="400"/>
                    </a:cxn>
                    <a:cxn ang="0">
                      <a:pos x="49" y="412"/>
                    </a:cxn>
                    <a:cxn ang="0">
                      <a:pos x="31" y="392"/>
                    </a:cxn>
                    <a:cxn ang="0">
                      <a:pos x="13" y="340"/>
                    </a:cxn>
                    <a:cxn ang="0">
                      <a:pos x="1" y="272"/>
                    </a:cxn>
                    <a:cxn ang="0">
                      <a:pos x="5" y="212"/>
                    </a:cxn>
                    <a:cxn ang="0">
                      <a:pos x="31" y="152"/>
                    </a:cxn>
                    <a:cxn ang="0">
                      <a:pos x="57" y="100"/>
                    </a:cxn>
                    <a:cxn ang="0">
                      <a:pos x="79" y="8"/>
                    </a:cxn>
                  </a:cxnLst>
                  <a:rect l="0" t="0" r="r" b="b"/>
                  <a:pathLst>
                    <a:path w="468" h="423">
                      <a:moveTo>
                        <a:pt x="79" y="8"/>
                      </a:moveTo>
                      <a:cubicBezTo>
                        <a:pt x="118" y="0"/>
                        <a:pt x="265" y="8"/>
                        <a:pt x="313" y="8"/>
                      </a:cubicBezTo>
                      <a:cubicBezTo>
                        <a:pt x="361" y="8"/>
                        <a:pt x="355" y="5"/>
                        <a:pt x="367" y="8"/>
                      </a:cubicBezTo>
                      <a:cubicBezTo>
                        <a:pt x="379" y="11"/>
                        <a:pt x="377" y="15"/>
                        <a:pt x="385" y="28"/>
                      </a:cubicBezTo>
                      <a:cubicBezTo>
                        <a:pt x="393" y="41"/>
                        <a:pt x="409" y="67"/>
                        <a:pt x="417" y="84"/>
                      </a:cubicBezTo>
                      <a:cubicBezTo>
                        <a:pt x="425" y="101"/>
                        <a:pt x="425" y="113"/>
                        <a:pt x="433" y="132"/>
                      </a:cubicBezTo>
                      <a:cubicBezTo>
                        <a:pt x="441" y="151"/>
                        <a:pt x="458" y="173"/>
                        <a:pt x="463" y="200"/>
                      </a:cubicBezTo>
                      <a:cubicBezTo>
                        <a:pt x="468" y="227"/>
                        <a:pt x="467" y="271"/>
                        <a:pt x="463" y="296"/>
                      </a:cubicBezTo>
                      <a:cubicBezTo>
                        <a:pt x="459" y="321"/>
                        <a:pt x="443" y="330"/>
                        <a:pt x="437" y="348"/>
                      </a:cubicBezTo>
                      <a:cubicBezTo>
                        <a:pt x="431" y="366"/>
                        <a:pt x="431" y="392"/>
                        <a:pt x="429" y="404"/>
                      </a:cubicBezTo>
                      <a:cubicBezTo>
                        <a:pt x="427" y="416"/>
                        <a:pt x="431" y="423"/>
                        <a:pt x="425" y="420"/>
                      </a:cubicBezTo>
                      <a:cubicBezTo>
                        <a:pt x="419" y="417"/>
                        <a:pt x="402" y="396"/>
                        <a:pt x="393" y="388"/>
                      </a:cubicBezTo>
                      <a:cubicBezTo>
                        <a:pt x="384" y="380"/>
                        <a:pt x="382" y="377"/>
                        <a:pt x="369" y="372"/>
                      </a:cubicBezTo>
                      <a:cubicBezTo>
                        <a:pt x="356" y="367"/>
                        <a:pt x="333" y="359"/>
                        <a:pt x="317" y="360"/>
                      </a:cubicBezTo>
                      <a:cubicBezTo>
                        <a:pt x="301" y="361"/>
                        <a:pt x="286" y="372"/>
                        <a:pt x="273" y="380"/>
                      </a:cubicBezTo>
                      <a:cubicBezTo>
                        <a:pt x="260" y="388"/>
                        <a:pt x="245" y="406"/>
                        <a:pt x="237" y="408"/>
                      </a:cubicBezTo>
                      <a:cubicBezTo>
                        <a:pt x="229" y="410"/>
                        <a:pt x="235" y="399"/>
                        <a:pt x="223" y="392"/>
                      </a:cubicBezTo>
                      <a:cubicBezTo>
                        <a:pt x="211" y="385"/>
                        <a:pt x="185" y="372"/>
                        <a:pt x="165" y="368"/>
                      </a:cubicBezTo>
                      <a:cubicBezTo>
                        <a:pt x="145" y="364"/>
                        <a:pt x="120" y="363"/>
                        <a:pt x="105" y="368"/>
                      </a:cubicBezTo>
                      <a:cubicBezTo>
                        <a:pt x="90" y="373"/>
                        <a:pt x="82" y="393"/>
                        <a:pt x="73" y="400"/>
                      </a:cubicBezTo>
                      <a:cubicBezTo>
                        <a:pt x="64" y="407"/>
                        <a:pt x="56" y="413"/>
                        <a:pt x="49" y="412"/>
                      </a:cubicBezTo>
                      <a:cubicBezTo>
                        <a:pt x="42" y="411"/>
                        <a:pt x="37" y="404"/>
                        <a:pt x="31" y="392"/>
                      </a:cubicBezTo>
                      <a:cubicBezTo>
                        <a:pt x="25" y="380"/>
                        <a:pt x="18" y="360"/>
                        <a:pt x="13" y="340"/>
                      </a:cubicBezTo>
                      <a:cubicBezTo>
                        <a:pt x="8" y="320"/>
                        <a:pt x="2" y="293"/>
                        <a:pt x="1" y="272"/>
                      </a:cubicBezTo>
                      <a:cubicBezTo>
                        <a:pt x="0" y="251"/>
                        <a:pt x="0" y="232"/>
                        <a:pt x="5" y="212"/>
                      </a:cubicBezTo>
                      <a:cubicBezTo>
                        <a:pt x="10" y="192"/>
                        <a:pt x="22" y="171"/>
                        <a:pt x="31" y="152"/>
                      </a:cubicBezTo>
                      <a:cubicBezTo>
                        <a:pt x="40" y="133"/>
                        <a:pt x="49" y="124"/>
                        <a:pt x="57" y="100"/>
                      </a:cubicBezTo>
                      <a:cubicBezTo>
                        <a:pt x="65" y="76"/>
                        <a:pt x="75" y="27"/>
                        <a:pt x="79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CC"/>
                    </a:gs>
                    <a:gs pos="50000">
                      <a:srgbClr val="000099"/>
                    </a:gs>
                    <a:gs pos="100000">
                      <a:srgbClr val="0066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5" name="Freeform 19"/>
                <p:cNvSpPr>
                  <a:spLocks/>
                </p:cNvSpPr>
                <p:nvPr/>
              </p:nvSpPr>
              <p:spPr bwMode="auto">
                <a:xfrm>
                  <a:off x="1962" y="2112"/>
                  <a:ext cx="41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6" name="Freeform 20"/>
                <p:cNvSpPr>
                  <a:spLocks/>
                </p:cNvSpPr>
                <p:nvPr/>
              </p:nvSpPr>
              <p:spPr bwMode="auto">
                <a:xfrm>
                  <a:off x="2040" y="2108"/>
                  <a:ext cx="111" cy="136"/>
                </a:xfrm>
                <a:custGeom>
                  <a:avLst/>
                  <a:gdLst/>
                  <a:ahLst/>
                  <a:cxnLst>
                    <a:cxn ang="0">
                      <a:pos x="127" y="133"/>
                    </a:cxn>
                    <a:cxn ang="0">
                      <a:pos x="128" y="144"/>
                    </a:cxn>
                    <a:cxn ang="0">
                      <a:pos x="0" y="4"/>
                    </a:cxn>
                    <a:cxn ang="0">
                      <a:pos x="60" y="0"/>
                    </a:cxn>
                    <a:cxn ang="0">
                      <a:pos x="127" y="133"/>
                    </a:cxn>
                  </a:cxnLst>
                  <a:rect l="0" t="0" r="r" b="b"/>
                  <a:pathLst>
                    <a:path w="128" h="144">
                      <a:moveTo>
                        <a:pt x="127" y="133"/>
                      </a:moveTo>
                      <a:lnTo>
                        <a:pt x="128" y="144"/>
                      </a:lnTo>
                      <a:lnTo>
                        <a:pt x="0" y="4"/>
                      </a:lnTo>
                      <a:lnTo>
                        <a:pt x="60" y="0"/>
                      </a:lnTo>
                      <a:lnTo>
                        <a:pt x="127" y="1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7" name="Freeform 21"/>
                <p:cNvSpPr>
                  <a:spLocks/>
                </p:cNvSpPr>
                <p:nvPr/>
              </p:nvSpPr>
              <p:spPr bwMode="auto">
                <a:xfrm>
                  <a:off x="1800" y="2105"/>
                  <a:ext cx="90" cy="14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8" y="136"/>
                    </a:cxn>
                    <a:cxn ang="0">
                      <a:pos x="44" y="0"/>
                    </a:cxn>
                    <a:cxn ang="0">
                      <a:pos x="104" y="8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104" h="152">
                      <a:moveTo>
                        <a:pt x="0" y="152"/>
                      </a:moveTo>
                      <a:lnTo>
                        <a:pt x="8" y="136"/>
                      </a:lnTo>
                      <a:lnTo>
                        <a:pt x="44" y="0"/>
                      </a:lnTo>
                      <a:lnTo>
                        <a:pt x="104" y="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8" name="Freeform 22"/>
                <p:cNvSpPr>
                  <a:spLocks/>
                </p:cNvSpPr>
                <p:nvPr/>
              </p:nvSpPr>
              <p:spPr bwMode="auto">
                <a:xfrm>
                  <a:off x="1831" y="1912"/>
                  <a:ext cx="272" cy="203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44" y="208"/>
                    </a:cxn>
                    <a:cxn ang="0">
                      <a:pos x="264" y="204"/>
                    </a:cxn>
                    <a:cxn ang="0">
                      <a:pos x="304" y="204"/>
                    </a:cxn>
                    <a:cxn ang="0">
                      <a:pos x="312" y="152"/>
                    </a:cxn>
                    <a:cxn ang="0">
                      <a:pos x="308" y="92"/>
                    </a:cxn>
                    <a:cxn ang="0">
                      <a:pos x="284" y="40"/>
                    </a:cxn>
                    <a:cxn ang="0">
                      <a:pos x="248" y="20"/>
                    </a:cxn>
                    <a:cxn ang="0">
                      <a:pos x="204" y="4"/>
                    </a:cxn>
                    <a:cxn ang="0">
                      <a:pos x="160" y="44"/>
                    </a:cxn>
                    <a:cxn ang="0">
                      <a:pos x="152" y="44"/>
                    </a:cxn>
                    <a:cxn ang="0">
                      <a:pos x="108" y="8"/>
                    </a:cxn>
                    <a:cxn ang="0">
                      <a:pos x="80" y="16"/>
                    </a:cxn>
                    <a:cxn ang="0">
                      <a:pos x="44" y="48"/>
                    </a:cxn>
                    <a:cxn ang="0">
                      <a:pos x="16" y="84"/>
                    </a:cxn>
                    <a:cxn ang="0">
                      <a:pos x="6" y="116"/>
                    </a:cxn>
                    <a:cxn ang="0">
                      <a:pos x="6" y="164"/>
                    </a:cxn>
                    <a:cxn ang="0">
                      <a:pos x="0" y="192"/>
                    </a:cxn>
                    <a:cxn ang="0">
                      <a:pos x="6" y="212"/>
                    </a:cxn>
                  </a:cxnLst>
                  <a:rect l="0" t="0" r="r" b="b"/>
                  <a:pathLst>
                    <a:path w="313" h="215">
                      <a:moveTo>
                        <a:pt x="6" y="212"/>
                      </a:moveTo>
                      <a:cubicBezTo>
                        <a:pt x="13" y="215"/>
                        <a:pt x="1" y="209"/>
                        <a:pt x="44" y="208"/>
                      </a:cubicBezTo>
                      <a:cubicBezTo>
                        <a:pt x="87" y="207"/>
                        <a:pt x="221" y="205"/>
                        <a:pt x="264" y="204"/>
                      </a:cubicBezTo>
                      <a:cubicBezTo>
                        <a:pt x="307" y="203"/>
                        <a:pt x="296" y="213"/>
                        <a:pt x="304" y="204"/>
                      </a:cubicBezTo>
                      <a:cubicBezTo>
                        <a:pt x="312" y="195"/>
                        <a:pt x="311" y="171"/>
                        <a:pt x="312" y="152"/>
                      </a:cubicBezTo>
                      <a:cubicBezTo>
                        <a:pt x="313" y="133"/>
                        <a:pt x="313" y="111"/>
                        <a:pt x="308" y="92"/>
                      </a:cubicBezTo>
                      <a:cubicBezTo>
                        <a:pt x="303" y="73"/>
                        <a:pt x="294" y="52"/>
                        <a:pt x="284" y="40"/>
                      </a:cubicBezTo>
                      <a:cubicBezTo>
                        <a:pt x="274" y="28"/>
                        <a:pt x="261" y="26"/>
                        <a:pt x="248" y="20"/>
                      </a:cubicBezTo>
                      <a:cubicBezTo>
                        <a:pt x="235" y="14"/>
                        <a:pt x="219" y="0"/>
                        <a:pt x="204" y="4"/>
                      </a:cubicBezTo>
                      <a:cubicBezTo>
                        <a:pt x="189" y="8"/>
                        <a:pt x="169" y="37"/>
                        <a:pt x="160" y="44"/>
                      </a:cubicBezTo>
                      <a:cubicBezTo>
                        <a:pt x="151" y="51"/>
                        <a:pt x="161" y="50"/>
                        <a:pt x="152" y="44"/>
                      </a:cubicBezTo>
                      <a:cubicBezTo>
                        <a:pt x="143" y="38"/>
                        <a:pt x="120" y="13"/>
                        <a:pt x="108" y="8"/>
                      </a:cubicBezTo>
                      <a:cubicBezTo>
                        <a:pt x="96" y="3"/>
                        <a:pt x="91" y="9"/>
                        <a:pt x="80" y="16"/>
                      </a:cubicBezTo>
                      <a:cubicBezTo>
                        <a:pt x="69" y="23"/>
                        <a:pt x="55" y="37"/>
                        <a:pt x="44" y="48"/>
                      </a:cubicBezTo>
                      <a:cubicBezTo>
                        <a:pt x="33" y="59"/>
                        <a:pt x="22" y="73"/>
                        <a:pt x="16" y="84"/>
                      </a:cubicBezTo>
                      <a:cubicBezTo>
                        <a:pt x="10" y="95"/>
                        <a:pt x="8" y="103"/>
                        <a:pt x="6" y="116"/>
                      </a:cubicBezTo>
                      <a:cubicBezTo>
                        <a:pt x="4" y="129"/>
                        <a:pt x="7" y="151"/>
                        <a:pt x="6" y="164"/>
                      </a:cubicBezTo>
                      <a:cubicBezTo>
                        <a:pt x="5" y="177"/>
                        <a:pt x="0" y="184"/>
                        <a:pt x="0" y="192"/>
                      </a:cubicBezTo>
                      <a:cubicBezTo>
                        <a:pt x="0" y="200"/>
                        <a:pt x="2" y="209"/>
                        <a:pt x="6" y="2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9" name="Freeform 23"/>
                <p:cNvSpPr>
                  <a:spLocks/>
                </p:cNvSpPr>
                <p:nvPr/>
              </p:nvSpPr>
              <p:spPr bwMode="auto">
                <a:xfrm>
                  <a:off x="2045" y="1910"/>
                  <a:ext cx="171" cy="301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4" y="7"/>
                    </a:cxn>
                    <a:cxn ang="0">
                      <a:pos x="154" y="67"/>
                    </a:cxn>
                    <a:cxn ang="0">
                      <a:pos x="166" y="135"/>
                    </a:cxn>
                    <a:cxn ang="0">
                      <a:pos x="170" y="179"/>
                    </a:cxn>
                    <a:cxn ang="0">
                      <a:pos x="178" y="243"/>
                    </a:cxn>
                    <a:cxn ang="0">
                      <a:pos x="192" y="263"/>
                    </a:cxn>
                    <a:cxn ang="0">
                      <a:pos x="144" y="311"/>
                    </a:cxn>
                    <a:cxn ang="0">
                      <a:pos x="118" y="315"/>
                    </a:cxn>
                    <a:cxn ang="0">
                      <a:pos x="98" y="287"/>
                    </a:cxn>
                    <a:cxn ang="0">
                      <a:pos x="58" y="219"/>
                    </a:cxn>
                    <a:cxn ang="0">
                      <a:pos x="66" y="183"/>
                    </a:cxn>
                    <a:cxn ang="0">
                      <a:pos x="66" y="123"/>
                    </a:cxn>
                    <a:cxn ang="0">
                      <a:pos x="48" y="71"/>
                    </a:cxn>
                    <a:cxn ang="0">
                      <a:pos x="34" y="39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98" h="320">
                      <a:moveTo>
                        <a:pt x="0" y="23"/>
                      </a:moveTo>
                      <a:cubicBezTo>
                        <a:pt x="8" y="16"/>
                        <a:pt x="48" y="0"/>
                        <a:pt x="74" y="7"/>
                      </a:cubicBezTo>
                      <a:cubicBezTo>
                        <a:pt x="100" y="14"/>
                        <a:pt x="139" y="46"/>
                        <a:pt x="154" y="67"/>
                      </a:cubicBezTo>
                      <a:cubicBezTo>
                        <a:pt x="169" y="88"/>
                        <a:pt x="163" y="116"/>
                        <a:pt x="166" y="135"/>
                      </a:cubicBezTo>
                      <a:cubicBezTo>
                        <a:pt x="169" y="154"/>
                        <a:pt x="168" y="161"/>
                        <a:pt x="170" y="179"/>
                      </a:cubicBezTo>
                      <a:cubicBezTo>
                        <a:pt x="172" y="197"/>
                        <a:pt x="174" y="229"/>
                        <a:pt x="178" y="243"/>
                      </a:cubicBezTo>
                      <a:cubicBezTo>
                        <a:pt x="182" y="257"/>
                        <a:pt x="198" y="252"/>
                        <a:pt x="192" y="263"/>
                      </a:cubicBezTo>
                      <a:cubicBezTo>
                        <a:pt x="186" y="274"/>
                        <a:pt x="156" y="302"/>
                        <a:pt x="144" y="311"/>
                      </a:cubicBezTo>
                      <a:cubicBezTo>
                        <a:pt x="132" y="320"/>
                        <a:pt x="126" y="319"/>
                        <a:pt x="118" y="315"/>
                      </a:cubicBezTo>
                      <a:cubicBezTo>
                        <a:pt x="110" y="311"/>
                        <a:pt x="108" y="303"/>
                        <a:pt x="98" y="287"/>
                      </a:cubicBezTo>
                      <a:cubicBezTo>
                        <a:pt x="88" y="271"/>
                        <a:pt x="63" y="236"/>
                        <a:pt x="58" y="219"/>
                      </a:cubicBezTo>
                      <a:cubicBezTo>
                        <a:pt x="53" y="202"/>
                        <a:pt x="65" y="199"/>
                        <a:pt x="66" y="183"/>
                      </a:cubicBezTo>
                      <a:cubicBezTo>
                        <a:pt x="67" y="167"/>
                        <a:pt x="69" y="142"/>
                        <a:pt x="66" y="123"/>
                      </a:cubicBezTo>
                      <a:cubicBezTo>
                        <a:pt x="63" y="104"/>
                        <a:pt x="53" y="85"/>
                        <a:pt x="48" y="71"/>
                      </a:cubicBezTo>
                      <a:cubicBezTo>
                        <a:pt x="43" y="57"/>
                        <a:pt x="42" y="47"/>
                        <a:pt x="34" y="39"/>
                      </a:cubicBezTo>
                      <a:cubicBezTo>
                        <a:pt x="26" y="31"/>
                        <a:pt x="7" y="26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0" name="Freeform 24"/>
                <p:cNvSpPr>
                  <a:spLocks/>
                </p:cNvSpPr>
                <p:nvPr/>
              </p:nvSpPr>
              <p:spPr bwMode="auto">
                <a:xfrm>
                  <a:off x="2133" y="2105"/>
                  <a:ext cx="87" cy="108"/>
                </a:xfrm>
                <a:custGeom>
                  <a:avLst/>
                  <a:gdLst/>
                  <a:ahLst/>
                  <a:cxnLst>
                    <a:cxn ang="0">
                      <a:pos x="76" y="4"/>
                    </a:cxn>
                    <a:cxn ang="0">
                      <a:pos x="76" y="0"/>
                    </a:cxn>
                    <a:cxn ang="0">
                      <a:pos x="100" y="56"/>
                    </a:cxn>
                    <a:cxn ang="0">
                      <a:pos x="28" y="116"/>
                    </a:cxn>
                    <a:cxn ang="0">
                      <a:pos x="0" y="80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1" name="Freeform 25"/>
                <p:cNvSpPr>
                  <a:spLocks/>
                </p:cNvSpPr>
                <p:nvPr/>
              </p:nvSpPr>
              <p:spPr bwMode="auto">
                <a:xfrm>
                  <a:off x="1709" y="1914"/>
                  <a:ext cx="193" cy="304"/>
                </a:xfrm>
                <a:custGeom>
                  <a:avLst/>
                  <a:gdLst/>
                  <a:ahLst/>
                  <a:cxnLst>
                    <a:cxn ang="0">
                      <a:pos x="221" y="24"/>
                    </a:cxn>
                    <a:cxn ang="0">
                      <a:pos x="185" y="2"/>
                    </a:cxn>
                    <a:cxn ang="0">
                      <a:pos x="121" y="10"/>
                    </a:cxn>
                    <a:cxn ang="0">
                      <a:pos x="47" y="60"/>
                    </a:cxn>
                    <a:cxn ang="0">
                      <a:pos x="35" y="128"/>
                    </a:cxn>
                    <a:cxn ang="0">
                      <a:pos x="31" y="172"/>
                    </a:cxn>
                    <a:cxn ang="0">
                      <a:pos x="23" y="236"/>
                    </a:cxn>
                    <a:cxn ang="0">
                      <a:pos x="9" y="256"/>
                    </a:cxn>
                    <a:cxn ang="0">
                      <a:pos x="77" y="298"/>
                    </a:cxn>
                    <a:cxn ang="0">
                      <a:pos x="117" y="318"/>
                    </a:cxn>
                    <a:cxn ang="0">
                      <a:pos x="125" y="274"/>
                    </a:cxn>
                    <a:cxn ang="0">
                      <a:pos x="143" y="212"/>
                    </a:cxn>
                    <a:cxn ang="0">
                      <a:pos x="145" y="178"/>
                    </a:cxn>
                    <a:cxn ang="0">
                      <a:pos x="145" y="148"/>
                    </a:cxn>
                    <a:cxn ang="0">
                      <a:pos x="157" y="84"/>
                    </a:cxn>
                    <a:cxn ang="0">
                      <a:pos x="165" y="72"/>
                    </a:cxn>
                    <a:cxn ang="0">
                      <a:pos x="181" y="56"/>
                    </a:cxn>
                    <a:cxn ang="0">
                      <a:pos x="221" y="24"/>
                    </a:cxn>
                  </a:cxnLst>
                  <a:rect l="0" t="0" r="r" b="b"/>
                  <a:pathLst>
                    <a:path w="222" h="322">
                      <a:moveTo>
                        <a:pt x="221" y="24"/>
                      </a:moveTo>
                      <a:cubicBezTo>
                        <a:pt x="222" y="15"/>
                        <a:pt x="202" y="4"/>
                        <a:pt x="185" y="2"/>
                      </a:cubicBezTo>
                      <a:cubicBezTo>
                        <a:pt x="168" y="0"/>
                        <a:pt x="144" y="0"/>
                        <a:pt x="121" y="10"/>
                      </a:cubicBezTo>
                      <a:cubicBezTo>
                        <a:pt x="98" y="20"/>
                        <a:pt x="61" y="40"/>
                        <a:pt x="47" y="60"/>
                      </a:cubicBezTo>
                      <a:cubicBezTo>
                        <a:pt x="33" y="80"/>
                        <a:pt x="38" y="109"/>
                        <a:pt x="35" y="128"/>
                      </a:cubicBezTo>
                      <a:cubicBezTo>
                        <a:pt x="32" y="147"/>
                        <a:pt x="33" y="154"/>
                        <a:pt x="31" y="172"/>
                      </a:cubicBezTo>
                      <a:cubicBezTo>
                        <a:pt x="29" y="190"/>
                        <a:pt x="27" y="222"/>
                        <a:pt x="23" y="236"/>
                      </a:cubicBezTo>
                      <a:cubicBezTo>
                        <a:pt x="19" y="250"/>
                        <a:pt x="0" y="246"/>
                        <a:pt x="9" y="256"/>
                      </a:cubicBezTo>
                      <a:cubicBezTo>
                        <a:pt x="18" y="266"/>
                        <a:pt x="59" y="288"/>
                        <a:pt x="77" y="298"/>
                      </a:cubicBezTo>
                      <a:cubicBezTo>
                        <a:pt x="95" y="308"/>
                        <a:pt x="109" y="322"/>
                        <a:pt x="117" y="318"/>
                      </a:cubicBezTo>
                      <a:cubicBezTo>
                        <a:pt x="125" y="314"/>
                        <a:pt x="121" y="292"/>
                        <a:pt x="125" y="274"/>
                      </a:cubicBezTo>
                      <a:cubicBezTo>
                        <a:pt x="129" y="256"/>
                        <a:pt x="140" y="228"/>
                        <a:pt x="143" y="212"/>
                      </a:cubicBezTo>
                      <a:cubicBezTo>
                        <a:pt x="146" y="196"/>
                        <a:pt x="145" y="189"/>
                        <a:pt x="145" y="178"/>
                      </a:cubicBezTo>
                      <a:cubicBezTo>
                        <a:pt x="145" y="167"/>
                        <a:pt x="143" y="164"/>
                        <a:pt x="145" y="148"/>
                      </a:cubicBezTo>
                      <a:cubicBezTo>
                        <a:pt x="147" y="132"/>
                        <a:pt x="154" y="97"/>
                        <a:pt x="157" y="84"/>
                      </a:cubicBezTo>
                      <a:cubicBezTo>
                        <a:pt x="160" y="71"/>
                        <a:pt x="161" y="77"/>
                        <a:pt x="165" y="72"/>
                      </a:cubicBezTo>
                      <a:cubicBezTo>
                        <a:pt x="169" y="67"/>
                        <a:pt x="172" y="64"/>
                        <a:pt x="181" y="56"/>
                      </a:cubicBezTo>
                      <a:cubicBezTo>
                        <a:pt x="190" y="48"/>
                        <a:pt x="213" y="31"/>
                        <a:pt x="221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2" name="Freeform 26"/>
                <p:cNvSpPr>
                  <a:spLocks/>
                </p:cNvSpPr>
                <p:nvPr/>
              </p:nvSpPr>
              <p:spPr bwMode="auto">
                <a:xfrm>
                  <a:off x="1721" y="2112"/>
                  <a:ext cx="97" cy="9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0" y="44"/>
                    </a:cxn>
                    <a:cxn ang="0">
                      <a:pos x="100" y="104"/>
                    </a:cxn>
                    <a:cxn ang="0">
                      <a:pos x="112" y="6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12" h="104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0" y="44"/>
                      </a:lnTo>
                      <a:lnTo>
                        <a:pt x="100" y="104"/>
                      </a:lnTo>
                      <a:lnTo>
                        <a:pt x="112" y="6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3" name="Freeform 27"/>
                <p:cNvSpPr>
                  <a:spLocks/>
                </p:cNvSpPr>
                <p:nvPr/>
              </p:nvSpPr>
              <p:spPr bwMode="auto">
                <a:xfrm>
                  <a:off x="1889" y="1886"/>
                  <a:ext cx="73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4" name="Freeform 28"/>
                <p:cNvSpPr>
                  <a:spLocks/>
                </p:cNvSpPr>
                <p:nvPr/>
              </p:nvSpPr>
              <p:spPr bwMode="auto">
                <a:xfrm flipH="1">
                  <a:off x="1962" y="1886"/>
                  <a:ext cx="72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5" name="Freeform 29"/>
                <p:cNvSpPr>
                  <a:spLocks/>
                </p:cNvSpPr>
                <p:nvPr/>
              </p:nvSpPr>
              <p:spPr bwMode="auto">
                <a:xfrm>
                  <a:off x="1968" y="2112"/>
                  <a:ext cx="6" cy="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00"/>
                    </a:cxn>
                  </a:cxnLst>
                  <a:rect l="0" t="0" r="r" b="b"/>
                  <a:pathLst>
                    <a:path w="8" h="400">
                      <a:moveTo>
                        <a:pt x="0" y="0"/>
                      </a:moveTo>
                      <a:lnTo>
                        <a:pt x="8" y="40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6" name="Freeform 30"/>
                <p:cNvSpPr>
                  <a:spLocks/>
                </p:cNvSpPr>
                <p:nvPr/>
              </p:nvSpPr>
              <p:spPr bwMode="auto">
                <a:xfrm>
                  <a:off x="1964" y="1950"/>
                  <a:ext cx="1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" h="160">
                      <a:moveTo>
                        <a:pt x="0" y="0"/>
                      </a:moveTo>
                      <a:lnTo>
                        <a:pt x="0" y="16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7" name="Freeform 31" descr="Коричневый мрамор"/>
                <p:cNvSpPr>
                  <a:spLocks/>
                </p:cNvSpPr>
                <p:nvPr/>
              </p:nvSpPr>
              <p:spPr bwMode="auto">
                <a:xfrm>
                  <a:off x="1809" y="2448"/>
                  <a:ext cx="341" cy="90"/>
                </a:xfrm>
                <a:custGeom>
                  <a:avLst/>
                  <a:gdLst/>
                  <a:ahLst/>
                  <a:cxnLst>
                    <a:cxn ang="0">
                      <a:pos x="10" y="49"/>
                    </a:cxn>
                    <a:cxn ang="0">
                      <a:pos x="11" y="86"/>
                    </a:cxn>
                    <a:cxn ang="0">
                      <a:pos x="59" y="86"/>
                    </a:cxn>
                    <a:cxn ang="0">
                      <a:pos x="181" y="88"/>
                    </a:cxn>
                    <a:cxn ang="0">
                      <a:pos x="328" y="88"/>
                    </a:cxn>
                    <a:cxn ang="0">
                      <a:pos x="325" y="43"/>
                    </a:cxn>
                    <a:cxn ang="0">
                      <a:pos x="244" y="1"/>
                    </a:cxn>
                    <a:cxn ang="0">
                      <a:pos x="181" y="40"/>
                    </a:cxn>
                    <a:cxn ang="0">
                      <a:pos x="187" y="85"/>
                    </a:cxn>
                    <a:cxn ang="0">
                      <a:pos x="154" y="34"/>
                    </a:cxn>
                    <a:cxn ang="0">
                      <a:pos x="70" y="7"/>
                    </a:cxn>
                    <a:cxn ang="0">
                      <a:pos x="10" y="49"/>
                    </a:cxn>
                  </a:cxnLst>
                  <a:rect l="0" t="0" r="r" b="b"/>
                  <a:pathLst>
                    <a:path w="352" h="95">
                      <a:moveTo>
                        <a:pt x="10" y="49"/>
                      </a:moveTo>
                      <a:cubicBezTo>
                        <a:pt x="0" y="62"/>
                        <a:pt x="3" y="80"/>
                        <a:pt x="11" y="86"/>
                      </a:cubicBezTo>
                      <a:cubicBezTo>
                        <a:pt x="19" y="92"/>
                        <a:pt x="31" y="86"/>
                        <a:pt x="59" y="86"/>
                      </a:cubicBezTo>
                      <a:cubicBezTo>
                        <a:pt x="87" y="86"/>
                        <a:pt x="136" y="88"/>
                        <a:pt x="181" y="88"/>
                      </a:cubicBezTo>
                      <a:cubicBezTo>
                        <a:pt x="226" y="88"/>
                        <a:pt x="304" y="95"/>
                        <a:pt x="328" y="88"/>
                      </a:cubicBezTo>
                      <a:cubicBezTo>
                        <a:pt x="352" y="81"/>
                        <a:pt x="339" y="58"/>
                        <a:pt x="325" y="43"/>
                      </a:cubicBezTo>
                      <a:cubicBezTo>
                        <a:pt x="311" y="28"/>
                        <a:pt x="268" y="2"/>
                        <a:pt x="244" y="1"/>
                      </a:cubicBezTo>
                      <a:cubicBezTo>
                        <a:pt x="220" y="0"/>
                        <a:pt x="191" y="26"/>
                        <a:pt x="181" y="40"/>
                      </a:cubicBezTo>
                      <a:cubicBezTo>
                        <a:pt x="171" y="54"/>
                        <a:pt x="191" y="86"/>
                        <a:pt x="187" y="85"/>
                      </a:cubicBezTo>
                      <a:cubicBezTo>
                        <a:pt x="183" y="84"/>
                        <a:pt x="173" y="47"/>
                        <a:pt x="154" y="34"/>
                      </a:cubicBezTo>
                      <a:cubicBezTo>
                        <a:pt x="135" y="21"/>
                        <a:pt x="94" y="4"/>
                        <a:pt x="70" y="7"/>
                      </a:cubicBezTo>
                      <a:cubicBezTo>
                        <a:pt x="46" y="10"/>
                        <a:pt x="20" y="36"/>
                        <a:pt x="10" y="49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4848" name="Group 32"/>
                <p:cNvGrpSpPr>
                  <a:grpSpLocks/>
                </p:cNvGrpSpPr>
                <p:nvPr/>
              </p:nvGrpSpPr>
              <p:grpSpPr bwMode="auto">
                <a:xfrm>
                  <a:off x="1680" y="1488"/>
                  <a:ext cx="581" cy="789"/>
                  <a:chOff x="1680" y="1488"/>
                  <a:chExt cx="581" cy="789"/>
                </a:xfrm>
              </p:grpSpPr>
              <p:sp>
                <p:nvSpPr>
                  <p:cNvPr id="34849" name="Freeform 33"/>
                  <p:cNvSpPr>
                    <a:spLocks/>
                  </p:cNvSpPr>
                  <p:nvPr/>
                </p:nvSpPr>
                <p:spPr bwMode="auto">
                  <a:xfrm>
                    <a:off x="1771" y="1488"/>
                    <a:ext cx="387" cy="287"/>
                  </a:xfrm>
                  <a:custGeom>
                    <a:avLst/>
                    <a:gdLst/>
                    <a:ahLst/>
                    <a:cxnLst>
                      <a:cxn ang="0">
                        <a:pos x="378" y="286"/>
                      </a:cxn>
                      <a:cxn ang="0">
                        <a:pos x="399" y="220"/>
                      </a:cxn>
                      <a:cxn ang="0">
                        <a:pos x="384" y="202"/>
                      </a:cxn>
                      <a:cxn ang="0">
                        <a:pos x="387" y="166"/>
                      </a:cxn>
                      <a:cxn ang="0">
                        <a:pos x="360" y="151"/>
                      </a:cxn>
                      <a:cxn ang="0">
                        <a:pos x="366" y="121"/>
                      </a:cxn>
                      <a:cxn ang="0">
                        <a:pos x="351" y="124"/>
                      </a:cxn>
                      <a:cxn ang="0">
                        <a:pos x="294" y="67"/>
                      </a:cxn>
                      <a:cxn ang="0">
                        <a:pos x="267" y="64"/>
                      </a:cxn>
                      <a:cxn ang="0">
                        <a:pos x="247" y="53"/>
                      </a:cxn>
                      <a:cxn ang="0">
                        <a:pos x="261" y="28"/>
                      </a:cxn>
                      <a:cxn ang="0">
                        <a:pos x="282" y="31"/>
                      </a:cxn>
                      <a:cxn ang="0">
                        <a:pos x="264" y="1"/>
                      </a:cxn>
                      <a:cxn ang="0">
                        <a:pos x="228" y="40"/>
                      </a:cxn>
                      <a:cxn ang="0">
                        <a:pos x="219" y="55"/>
                      </a:cxn>
                      <a:cxn ang="0">
                        <a:pos x="192" y="10"/>
                      </a:cxn>
                      <a:cxn ang="0">
                        <a:pos x="186" y="22"/>
                      </a:cxn>
                      <a:cxn ang="0">
                        <a:pos x="204" y="55"/>
                      </a:cxn>
                      <a:cxn ang="0">
                        <a:pos x="162" y="10"/>
                      </a:cxn>
                      <a:cxn ang="0">
                        <a:pos x="144" y="16"/>
                      </a:cxn>
                      <a:cxn ang="0">
                        <a:pos x="120" y="19"/>
                      </a:cxn>
                      <a:cxn ang="0">
                        <a:pos x="114" y="34"/>
                      </a:cxn>
                      <a:cxn ang="0">
                        <a:pos x="147" y="37"/>
                      </a:cxn>
                      <a:cxn ang="0">
                        <a:pos x="159" y="58"/>
                      </a:cxn>
                      <a:cxn ang="0">
                        <a:pos x="126" y="55"/>
                      </a:cxn>
                      <a:cxn ang="0">
                        <a:pos x="114" y="73"/>
                      </a:cxn>
                      <a:cxn ang="0">
                        <a:pos x="93" y="79"/>
                      </a:cxn>
                      <a:cxn ang="0">
                        <a:pos x="72" y="94"/>
                      </a:cxn>
                      <a:cxn ang="0">
                        <a:pos x="54" y="106"/>
                      </a:cxn>
                      <a:cxn ang="0">
                        <a:pos x="60" y="124"/>
                      </a:cxn>
                      <a:cxn ang="0">
                        <a:pos x="45" y="142"/>
                      </a:cxn>
                      <a:cxn ang="0">
                        <a:pos x="27" y="154"/>
                      </a:cxn>
                      <a:cxn ang="0">
                        <a:pos x="12" y="214"/>
                      </a:cxn>
                      <a:cxn ang="0">
                        <a:pos x="3" y="274"/>
                      </a:cxn>
                      <a:cxn ang="0">
                        <a:pos x="33" y="301"/>
                      </a:cxn>
                    </a:cxnLst>
                    <a:rect l="0" t="0" r="r" b="b"/>
                    <a:pathLst>
                      <a:path w="400" h="301">
                        <a:moveTo>
                          <a:pt x="378" y="286"/>
                        </a:moveTo>
                        <a:cubicBezTo>
                          <a:pt x="381" y="275"/>
                          <a:pt x="398" y="234"/>
                          <a:pt x="399" y="220"/>
                        </a:cubicBezTo>
                        <a:cubicBezTo>
                          <a:pt x="400" y="206"/>
                          <a:pt x="386" y="211"/>
                          <a:pt x="384" y="202"/>
                        </a:cubicBezTo>
                        <a:cubicBezTo>
                          <a:pt x="382" y="193"/>
                          <a:pt x="391" y="174"/>
                          <a:pt x="387" y="166"/>
                        </a:cubicBezTo>
                        <a:cubicBezTo>
                          <a:pt x="383" y="158"/>
                          <a:pt x="363" y="158"/>
                          <a:pt x="360" y="151"/>
                        </a:cubicBezTo>
                        <a:cubicBezTo>
                          <a:pt x="357" y="144"/>
                          <a:pt x="367" y="125"/>
                          <a:pt x="366" y="121"/>
                        </a:cubicBezTo>
                        <a:cubicBezTo>
                          <a:pt x="365" y="117"/>
                          <a:pt x="363" y="133"/>
                          <a:pt x="351" y="124"/>
                        </a:cubicBezTo>
                        <a:cubicBezTo>
                          <a:pt x="339" y="115"/>
                          <a:pt x="308" y="77"/>
                          <a:pt x="294" y="67"/>
                        </a:cubicBezTo>
                        <a:cubicBezTo>
                          <a:pt x="280" y="57"/>
                          <a:pt x="275" y="66"/>
                          <a:pt x="267" y="64"/>
                        </a:cubicBezTo>
                        <a:cubicBezTo>
                          <a:pt x="259" y="62"/>
                          <a:pt x="248" y="59"/>
                          <a:pt x="247" y="53"/>
                        </a:cubicBezTo>
                        <a:cubicBezTo>
                          <a:pt x="246" y="47"/>
                          <a:pt x="255" y="32"/>
                          <a:pt x="261" y="28"/>
                        </a:cubicBezTo>
                        <a:cubicBezTo>
                          <a:pt x="267" y="24"/>
                          <a:pt x="282" y="35"/>
                          <a:pt x="282" y="31"/>
                        </a:cubicBezTo>
                        <a:cubicBezTo>
                          <a:pt x="282" y="27"/>
                          <a:pt x="273" y="0"/>
                          <a:pt x="264" y="1"/>
                        </a:cubicBezTo>
                        <a:cubicBezTo>
                          <a:pt x="255" y="2"/>
                          <a:pt x="235" y="31"/>
                          <a:pt x="228" y="40"/>
                        </a:cubicBezTo>
                        <a:cubicBezTo>
                          <a:pt x="221" y="49"/>
                          <a:pt x="225" y="60"/>
                          <a:pt x="219" y="55"/>
                        </a:cubicBezTo>
                        <a:cubicBezTo>
                          <a:pt x="213" y="50"/>
                          <a:pt x="197" y="15"/>
                          <a:pt x="192" y="10"/>
                        </a:cubicBezTo>
                        <a:cubicBezTo>
                          <a:pt x="187" y="5"/>
                          <a:pt x="184" y="15"/>
                          <a:pt x="186" y="22"/>
                        </a:cubicBezTo>
                        <a:cubicBezTo>
                          <a:pt x="188" y="29"/>
                          <a:pt x="208" y="57"/>
                          <a:pt x="204" y="55"/>
                        </a:cubicBezTo>
                        <a:cubicBezTo>
                          <a:pt x="200" y="53"/>
                          <a:pt x="172" y="17"/>
                          <a:pt x="162" y="10"/>
                        </a:cubicBezTo>
                        <a:cubicBezTo>
                          <a:pt x="152" y="3"/>
                          <a:pt x="151" y="15"/>
                          <a:pt x="144" y="16"/>
                        </a:cubicBezTo>
                        <a:cubicBezTo>
                          <a:pt x="137" y="17"/>
                          <a:pt x="125" y="16"/>
                          <a:pt x="120" y="19"/>
                        </a:cubicBezTo>
                        <a:cubicBezTo>
                          <a:pt x="115" y="22"/>
                          <a:pt x="110" y="31"/>
                          <a:pt x="114" y="34"/>
                        </a:cubicBezTo>
                        <a:cubicBezTo>
                          <a:pt x="118" y="37"/>
                          <a:pt x="140" y="33"/>
                          <a:pt x="147" y="37"/>
                        </a:cubicBezTo>
                        <a:cubicBezTo>
                          <a:pt x="154" y="41"/>
                          <a:pt x="163" y="55"/>
                          <a:pt x="159" y="58"/>
                        </a:cubicBezTo>
                        <a:cubicBezTo>
                          <a:pt x="155" y="61"/>
                          <a:pt x="133" y="53"/>
                          <a:pt x="126" y="55"/>
                        </a:cubicBezTo>
                        <a:cubicBezTo>
                          <a:pt x="119" y="57"/>
                          <a:pt x="119" y="69"/>
                          <a:pt x="114" y="73"/>
                        </a:cubicBezTo>
                        <a:cubicBezTo>
                          <a:pt x="109" y="77"/>
                          <a:pt x="100" y="76"/>
                          <a:pt x="93" y="79"/>
                        </a:cubicBezTo>
                        <a:cubicBezTo>
                          <a:pt x="86" y="82"/>
                          <a:pt x="79" y="89"/>
                          <a:pt x="72" y="94"/>
                        </a:cubicBezTo>
                        <a:cubicBezTo>
                          <a:pt x="65" y="99"/>
                          <a:pt x="56" y="101"/>
                          <a:pt x="54" y="106"/>
                        </a:cubicBezTo>
                        <a:cubicBezTo>
                          <a:pt x="52" y="111"/>
                          <a:pt x="61" y="118"/>
                          <a:pt x="60" y="124"/>
                        </a:cubicBezTo>
                        <a:cubicBezTo>
                          <a:pt x="59" y="130"/>
                          <a:pt x="51" y="137"/>
                          <a:pt x="45" y="142"/>
                        </a:cubicBezTo>
                        <a:cubicBezTo>
                          <a:pt x="39" y="147"/>
                          <a:pt x="33" y="142"/>
                          <a:pt x="27" y="154"/>
                        </a:cubicBezTo>
                        <a:cubicBezTo>
                          <a:pt x="21" y="166"/>
                          <a:pt x="16" y="194"/>
                          <a:pt x="12" y="214"/>
                        </a:cubicBezTo>
                        <a:cubicBezTo>
                          <a:pt x="8" y="234"/>
                          <a:pt x="0" y="260"/>
                          <a:pt x="3" y="274"/>
                        </a:cubicBezTo>
                        <a:cubicBezTo>
                          <a:pt x="6" y="288"/>
                          <a:pt x="27" y="295"/>
                          <a:pt x="33" y="30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333333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0" name="Freeform 34"/>
                  <p:cNvSpPr>
                    <a:spLocks/>
                  </p:cNvSpPr>
                  <p:nvPr/>
                </p:nvSpPr>
                <p:spPr bwMode="auto">
                  <a:xfrm>
                    <a:off x="2159" y="2166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1" name="Freeform 35"/>
                  <p:cNvSpPr>
                    <a:spLocks/>
                  </p:cNvSpPr>
                  <p:nvPr/>
                </p:nvSpPr>
                <p:spPr bwMode="auto">
                  <a:xfrm flipH="1">
                    <a:off x="1680" y="2164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2" name="Freeform 36"/>
                  <p:cNvSpPr>
                    <a:spLocks/>
                  </p:cNvSpPr>
                  <p:nvPr/>
                </p:nvSpPr>
                <p:spPr bwMode="auto">
                  <a:xfrm>
                    <a:off x="1804" y="1590"/>
                    <a:ext cx="333" cy="347"/>
                  </a:xfrm>
                  <a:custGeom>
                    <a:avLst/>
                    <a:gdLst/>
                    <a:ahLst/>
                    <a:cxnLst>
                      <a:cxn ang="0">
                        <a:pos x="0" y="194"/>
                      </a:cxn>
                      <a:cxn ang="0">
                        <a:pos x="6" y="209"/>
                      </a:cxn>
                      <a:cxn ang="0">
                        <a:pos x="36" y="266"/>
                      </a:cxn>
                      <a:cxn ang="0">
                        <a:pos x="87" y="308"/>
                      </a:cxn>
                      <a:cxn ang="0">
                        <a:pos x="138" y="320"/>
                      </a:cxn>
                      <a:cxn ang="0">
                        <a:pos x="144" y="344"/>
                      </a:cxn>
                      <a:cxn ang="0">
                        <a:pos x="165" y="365"/>
                      </a:cxn>
                      <a:cxn ang="0">
                        <a:pos x="192" y="341"/>
                      </a:cxn>
                      <a:cxn ang="0">
                        <a:pos x="207" y="317"/>
                      </a:cxn>
                      <a:cxn ang="0">
                        <a:pos x="255" y="308"/>
                      </a:cxn>
                      <a:cxn ang="0">
                        <a:pos x="303" y="275"/>
                      </a:cxn>
                      <a:cxn ang="0">
                        <a:pos x="342" y="179"/>
                      </a:cxn>
                      <a:cxn ang="0">
                        <a:pos x="288" y="98"/>
                      </a:cxn>
                      <a:cxn ang="0">
                        <a:pos x="256" y="27"/>
                      </a:cxn>
                      <a:cxn ang="0">
                        <a:pos x="208" y="75"/>
                      </a:cxn>
                      <a:cxn ang="0">
                        <a:pos x="198" y="56"/>
                      </a:cxn>
                      <a:cxn ang="0">
                        <a:pos x="183" y="53"/>
                      </a:cxn>
                      <a:cxn ang="0">
                        <a:pos x="112" y="75"/>
                      </a:cxn>
                      <a:cxn ang="0">
                        <a:pos x="126" y="41"/>
                      </a:cxn>
                      <a:cxn ang="0">
                        <a:pos x="114" y="11"/>
                      </a:cxn>
                      <a:cxn ang="0">
                        <a:pos x="54" y="110"/>
                      </a:cxn>
                      <a:cxn ang="0">
                        <a:pos x="60" y="137"/>
                      </a:cxn>
                      <a:cxn ang="0">
                        <a:pos x="54" y="161"/>
                      </a:cxn>
                      <a:cxn ang="0">
                        <a:pos x="36" y="155"/>
                      </a:cxn>
                      <a:cxn ang="0">
                        <a:pos x="33" y="119"/>
                      </a:cxn>
                      <a:cxn ang="0">
                        <a:pos x="12" y="152"/>
                      </a:cxn>
                      <a:cxn ang="0">
                        <a:pos x="12" y="173"/>
                      </a:cxn>
                      <a:cxn ang="0">
                        <a:pos x="9" y="185"/>
                      </a:cxn>
                      <a:cxn ang="0">
                        <a:pos x="0" y="194"/>
                      </a:cxn>
                    </a:cxnLst>
                    <a:rect l="0" t="0" r="r" b="b"/>
                    <a:pathLst>
                      <a:path w="344" h="365">
                        <a:moveTo>
                          <a:pt x="0" y="194"/>
                        </a:moveTo>
                        <a:cubicBezTo>
                          <a:pt x="0" y="198"/>
                          <a:pt x="0" y="197"/>
                          <a:pt x="6" y="209"/>
                        </a:cubicBezTo>
                        <a:cubicBezTo>
                          <a:pt x="12" y="221"/>
                          <a:pt x="23" y="250"/>
                          <a:pt x="36" y="266"/>
                        </a:cubicBezTo>
                        <a:cubicBezTo>
                          <a:pt x="49" y="282"/>
                          <a:pt x="70" y="299"/>
                          <a:pt x="87" y="308"/>
                        </a:cubicBezTo>
                        <a:cubicBezTo>
                          <a:pt x="104" y="317"/>
                          <a:pt x="129" y="314"/>
                          <a:pt x="138" y="320"/>
                        </a:cubicBezTo>
                        <a:cubicBezTo>
                          <a:pt x="147" y="326"/>
                          <a:pt x="140" y="337"/>
                          <a:pt x="144" y="344"/>
                        </a:cubicBezTo>
                        <a:cubicBezTo>
                          <a:pt x="148" y="351"/>
                          <a:pt x="157" y="365"/>
                          <a:pt x="165" y="365"/>
                        </a:cubicBezTo>
                        <a:cubicBezTo>
                          <a:pt x="173" y="365"/>
                          <a:pt x="185" y="349"/>
                          <a:pt x="192" y="341"/>
                        </a:cubicBezTo>
                        <a:cubicBezTo>
                          <a:pt x="199" y="333"/>
                          <a:pt x="197" y="322"/>
                          <a:pt x="207" y="317"/>
                        </a:cubicBezTo>
                        <a:cubicBezTo>
                          <a:pt x="217" y="312"/>
                          <a:pt x="239" y="315"/>
                          <a:pt x="255" y="308"/>
                        </a:cubicBezTo>
                        <a:cubicBezTo>
                          <a:pt x="271" y="301"/>
                          <a:pt x="289" y="296"/>
                          <a:pt x="303" y="275"/>
                        </a:cubicBezTo>
                        <a:cubicBezTo>
                          <a:pt x="317" y="254"/>
                          <a:pt x="344" y="208"/>
                          <a:pt x="342" y="179"/>
                        </a:cubicBezTo>
                        <a:cubicBezTo>
                          <a:pt x="340" y="150"/>
                          <a:pt x="302" y="123"/>
                          <a:pt x="288" y="98"/>
                        </a:cubicBezTo>
                        <a:cubicBezTo>
                          <a:pt x="274" y="73"/>
                          <a:pt x="269" y="31"/>
                          <a:pt x="256" y="27"/>
                        </a:cubicBezTo>
                        <a:cubicBezTo>
                          <a:pt x="243" y="23"/>
                          <a:pt x="218" y="70"/>
                          <a:pt x="208" y="75"/>
                        </a:cubicBezTo>
                        <a:cubicBezTo>
                          <a:pt x="198" y="80"/>
                          <a:pt x="202" y="60"/>
                          <a:pt x="198" y="56"/>
                        </a:cubicBezTo>
                        <a:cubicBezTo>
                          <a:pt x="194" y="52"/>
                          <a:pt x="197" y="50"/>
                          <a:pt x="183" y="53"/>
                        </a:cubicBezTo>
                        <a:cubicBezTo>
                          <a:pt x="169" y="56"/>
                          <a:pt x="121" y="77"/>
                          <a:pt x="112" y="75"/>
                        </a:cubicBezTo>
                        <a:cubicBezTo>
                          <a:pt x="103" y="73"/>
                          <a:pt x="126" y="52"/>
                          <a:pt x="126" y="41"/>
                        </a:cubicBezTo>
                        <a:cubicBezTo>
                          <a:pt x="126" y="30"/>
                          <a:pt x="126" y="0"/>
                          <a:pt x="114" y="11"/>
                        </a:cubicBezTo>
                        <a:cubicBezTo>
                          <a:pt x="102" y="22"/>
                          <a:pt x="63" y="89"/>
                          <a:pt x="54" y="110"/>
                        </a:cubicBezTo>
                        <a:cubicBezTo>
                          <a:pt x="45" y="131"/>
                          <a:pt x="60" y="129"/>
                          <a:pt x="60" y="137"/>
                        </a:cubicBezTo>
                        <a:cubicBezTo>
                          <a:pt x="60" y="145"/>
                          <a:pt x="58" y="158"/>
                          <a:pt x="54" y="161"/>
                        </a:cubicBezTo>
                        <a:cubicBezTo>
                          <a:pt x="50" y="164"/>
                          <a:pt x="39" y="162"/>
                          <a:pt x="36" y="155"/>
                        </a:cubicBezTo>
                        <a:cubicBezTo>
                          <a:pt x="33" y="148"/>
                          <a:pt x="37" y="119"/>
                          <a:pt x="33" y="119"/>
                        </a:cubicBezTo>
                        <a:cubicBezTo>
                          <a:pt x="29" y="119"/>
                          <a:pt x="16" y="143"/>
                          <a:pt x="12" y="152"/>
                        </a:cubicBezTo>
                        <a:cubicBezTo>
                          <a:pt x="8" y="161"/>
                          <a:pt x="12" y="168"/>
                          <a:pt x="12" y="173"/>
                        </a:cubicBezTo>
                        <a:cubicBezTo>
                          <a:pt x="12" y="178"/>
                          <a:pt x="11" y="182"/>
                          <a:pt x="9" y="185"/>
                        </a:cubicBezTo>
                        <a:cubicBezTo>
                          <a:pt x="7" y="188"/>
                          <a:pt x="0" y="190"/>
                          <a:pt x="0" y="19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C993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3" name="Freeform 37"/>
                  <p:cNvSpPr>
                    <a:spLocks/>
                  </p:cNvSpPr>
                  <p:nvPr/>
                </p:nvSpPr>
                <p:spPr bwMode="auto">
                  <a:xfrm>
                    <a:off x="1923" y="1823"/>
                    <a:ext cx="110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27"/>
                      </a:cxn>
                      <a:cxn ang="0">
                        <a:pos x="60" y="30"/>
                      </a:cxn>
                      <a:cxn ang="0">
                        <a:pos x="81" y="27"/>
                      </a:cxn>
                      <a:cxn ang="0">
                        <a:pos x="114" y="3"/>
                      </a:cxn>
                    </a:cxnLst>
                    <a:rect l="0" t="0" r="r" b="b"/>
                    <a:pathLst>
                      <a:path w="114" h="32">
                        <a:moveTo>
                          <a:pt x="0" y="0"/>
                        </a:moveTo>
                        <a:cubicBezTo>
                          <a:pt x="7" y="4"/>
                          <a:pt x="29" y="22"/>
                          <a:pt x="39" y="27"/>
                        </a:cubicBezTo>
                        <a:cubicBezTo>
                          <a:pt x="49" y="32"/>
                          <a:pt x="53" y="30"/>
                          <a:pt x="60" y="30"/>
                        </a:cubicBezTo>
                        <a:cubicBezTo>
                          <a:pt x="67" y="30"/>
                          <a:pt x="72" y="32"/>
                          <a:pt x="81" y="27"/>
                        </a:cubicBezTo>
                        <a:cubicBezTo>
                          <a:pt x="90" y="22"/>
                          <a:pt x="107" y="8"/>
                          <a:pt x="114" y="3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D20000"/>
                    </a:solidFill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4" name="Freeform 38"/>
                  <p:cNvSpPr>
                    <a:spLocks/>
                  </p:cNvSpPr>
                  <p:nvPr/>
                </p:nvSpPr>
                <p:spPr bwMode="auto">
                  <a:xfrm>
                    <a:off x="1959" y="1835"/>
                    <a:ext cx="46" cy="9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  <a:cxn ang="0">
                        <a:pos x="23" y="9"/>
                      </a:cxn>
                      <a:cxn ang="0">
                        <a:pos x="38" y="0"/>
                      </a:cxn>
                      <a:cxn ang="0">
                        <a:pos x="48" y="10"/>
                      </a:cxn>
                    </a:cxnLst>
                    <a:rect l="0" t="0" r="r" b="b"/>
                    <a:pathLst>
                      <a:path w="48" h="10">
                        <a:moveTo>
                          <a:pt x="0" y="10"/>
                        </a:moveTo>
                        <a:cubicBezTo>
                          <a:pt x="2" y="8"/>
                          <a:pt x="7" y="0"/>
                          <a:pt x="11" y="0"/>
                        </a:cubicBezTo>
                        <a:cubicBezTo>
                          <a:pt x="15" y="0"/>
                          <a:pt x="19" y="9"/>
                          <a:pt x="23" y="9"/>
                        </a:cubicBezTo>
                        <a:cubicBezTo>
                          <a:pt x="27" y="9"/>
                          <a:pt x="34" y="0"/>
                          <a:pt x="38" y="0"/>
                        </a:cubicBezTo>
                        <a:cubicBezTo>
                          <a:pt x="42" y="0"/>
                          <a:pt x="46" y="8"/>
                          <a:pt x="48" y="1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5" name="Freeform 39"/>
                  <p:cNvSpPr>
                    <a:spLocks/>
                  </p:cNvSpPr>
                  <p:nvPr/>
                </p:nvSpPr>
                <p:spPr bwMode="auto">
                  <a:xfrm>
                    <a:off x="1906" y="1711"/>
                    <a:ext cx="61" cy="26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6" name="Freeform 40"/>
                  <p:cNvSpPr>
                    <a:spLocks/>
                  </p:cNvSpPr>
                  <p:nvPr/>
                </p:nvSpPr>
                <p:spPr bwMode="auto">
                  <a:xfrm>
                    <a:off x="1926" y="1740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7" name="Freeform 41"/>
                  <p:cNvSpPr>
                    <a:spLocks/>
                  </p:cNvSpPr>
                  <p:nvPr/>
                </p:nvSpPr>
                <p:spPr bwMode="auto">
                  <a:xfrm>
                    <a:off x="1905" y="1719"/>
                    <a:ext cx="62" cy="35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8" name="Freeform 42"/>
                  <p:cNvSpPr>
                    <a:spLocks/>
                  </p:cNvSpPr>
                  <p:nvPr/>
                </p:nvSpPr>
                <p:spPr bwMode="auto">
                  <a:xfrm flipH="1">
                    <a:off x="2005" y="1707"/>
                    <a:ext cx="61" cy="27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59" name="Freeform 43"/>
                  <p:cNvSpPr>
                    <a:spLocks/>
                  </p:cNvSpPr>
                  <p:nvPr/>
                </p:nvSpPr>
                <p:spPr bwMode="auto">
                  <a:xfrm flipH="1">
                    <a:off x="2020" y="173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60" name="Freeform 44"/>
                  <p:cNvSpPr>
                    <a:spLocks/>
                  </p:cNvSpPr>
                  <p:nvPr/>
                </p:nvSpPr>
                <p:spPr bwMode="auto">
                  <a:xfrm flipH="1">
                    <a:off x="2005" y="1716"/>
                    <a:ext cx="62" cy="34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61" name="Freeform 45"/>
                  <p:cNvSpPr>
                    <a:spLocks/>
                  </p:cNvSpPr>
                  <p:nvPr/>
                </p:nvSpPr>
                <p:spPr bwMode="auto">
                  <a:xfrm>
                    <a:off x="1986" y="1681"/>
                    <a:ext cx="99" cy="102"/>
                  </a:xfrm>
                  <a:custGeom>
                    <a:avLst/>
                    <a:gdLst/>
                    <a:ahLst/>
                    <a:cxnLst>
                      <a:cxn ang="0">
                        <a:pos x="4" y="35"/>
                      </a:cxn>
                      <a:cxn ang="0">
                        <a:pos x="37" y="5"/>
                      </a:cxn>
                      <a:cxn ang="0">
                        <a:pos x="67" y="5"/>
                      </a:cxn>
                      <a:cxn ang="0">
                        <a:pos x="97" y="35"/>
                      </a:cxn>
                      <a:cxn ang="0">
                        <a:pos x="97" y="68"/>
                      </a:cxn>
                      <a:cxn ang="0">
                        <a:pos x="70" y="101"/>
                      </a:cxn>
                      <a:cxn ang="0">
                        <a:pos x="40" y="104"/>
                      </a:cxn>
                      <a:cxn ang="0">
                        <a:pos x="13" y="92"/>
                      </a:cxn>
                      <a:cxn ang="0">
                        <a:pos x="1" y="65"/>
                      </a:cxn>
                      <a:cxn ang="0">
                        <a:pos x="4" y="35"/>
                      </a:cxn>
                    </a:cxnLst>
                    <a:rect l="0" t="0" r="r" b="b"/>
                    <a:pathLst>
                      <a:path w="102" h="107">
                        <a:moveTo>
                          <a:pt x="4" y="35"/>
                        </a:moveTo>
                        <a:cubicBezTo>
                          <a:pt x="9" y="25"/>
                          <a:pt x="27" y="10"/>
                          <a:pt x="37" y="5"/>
                        </a:cubicBezTo>
                        <a:cubicBezTo>
                          <a:pt x="47" y="0"/>
                          <a:pt x="57" y="0"/>
                          <a:pt x="67" y="5"/>
                        </a:cubicBezTo>
                        <a:cubicBezTo>
                          <a:pt x="77" y="10"/>
                          <a:pt x="92" y="25"/>
                          <a:pt x="97" y="35"/>
                        </a:cubicBezTo>
                        <a:cubicBezTo>
                          <a:pt x="102" y="45"/>
                          <a:pt x="101" y="57"/>
                          <a:pt x="97" y="68"/>
                        </a:cubicBezTo>
                        <a:cubicBezTo>
                          <a:pt x="93" y="79"/>
                          <a:pt x="79" y="95"/>
                          <a:pt x="70" y="101"/>
                        </a:cubicBezTo>
                        <a:cubicBezTo>
                          <a:pt x="61" y="107"/>
                          <a:pt x="49" y="105"/>
                          <a:pt x="40" y="104"/>
                        </a:cubicBezTo>
                        <a:cubicBezTo>
                          <a:pt x="31" y="103"/>
                          <a:pt x="19" y="98"/>
                          <a:pt x="13" y="92"/>
                        </a:cubicBezTo>
                        <a:cubicBezTo>
                          <a:pt x="7" y="86"/>
                          <a:pt x="2" y="74"/>
                          <a:pt x="1" y="65"/>
                        </a:cubicBezTo>
                        <a:cubicBezTo>
                          <a:pt x="0" y="56"/>
                          <a:pt x="4" y="41"/>
                          <a:pt x="4" y="35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62" name="Freeform 46"/>
                  <p:cNvSpPr>
                    <a:spLocks/>
                  </p:cNvSpPr>
                  <p:nvPr/>
                </p:nvSpPr>
                <p:spPr bwMode="auto">
                  <a:xfrm>
                    <a:off x="1883" y="1687"/>
                    <a:ext cx="101" cy="99"/>
                  </a:xfrm>
                  <a:custGeom>
                    <a:avLst/>
                    <a:gdLst/>
                    <a:ahLst/>
                    <a:cxnLst>
                      <a:cxn ang="0">
                        <a:pos x="2" y="32"/>
                      </a:cxn>
                      <a:cxn ang="0">
                        <a:pos x="29" y="8"/>
                      </a:cxn>
                      <a:cxn ang="0">
                        <a:pos x="74" y="5"/>
                      </a:cxn>
                      <a:cxn ang="0">
                        <a:pos x="101" y="38"/>
                      </a:cxn>
                      <a:cxn ang="0">
                        <a:pos x="95" y="74"/>
                      </a:cxn>
                      <a:cxn ang="0">
                        <a:pos x="74" y="98"/>
                      </a:cxn>
                      <a:cxn ang="0">
                        <a:pos x="62" y="98"/>
                      </a:cxn>
                      <a:cxn ang="0">
                        <a:pos x="32" y="101"/>
                      </a:cxn>
                      <a:cxn ang="0">
                        <a:pos x="8" y="80"/>
                      </a:cxn>
                      <a:cxn ang="0">
                        <a:pos x="5" y="62"/>
                      </a:cxn>
                      <a:cxn ang="0">
                        <a:pos x="2" y="32"/>
                      </a:cxn>
                    </a:cxnLst>
                    <a:rect l="0" t="0" r="r" b="b"/>
                    <a:pathLst>
                      <a:path w="104" h="104">
                        <a:moveTo>
                          <a:pt x="2" y="32"/>
                        </a:moveTo>
                        <a:cubicBezTo>
                          <a:pt x="6" y="23"/>
                          <a:pt x="17" y="12"/>
                          <a:pt x="29" y="8"/>
                        </a:cubicBezTo>
                        <a:cubicBezTo>
                          <a:pt x="41" y="4"/>
                          <a:pt x="62" y="0"/>
                          <a:pt x="74" y="5"/>
                        </a:cubicBezTo>
                        <a:cubicBezTo>
                          <a:pt x="86" y="10"/>
                          <a:pt x="98" y="27"/>
                          <a:pt x="101" y="38"/>
                        </a:cubicBezTo>
                        <a:cubicBezTo>
                          <a:pt x="104" y="49"/>
                          <a:pt x="99" y="64"/>
                          <a:pt x="95" y="74"/>
                        </a:cubicBezTo>
                        <a:cubicBezTo>
                          <a:pt x="91" y="84"/>
                          <a:pt x="79" y="94"/>
                          <a:pt x="74" y="98"/>
                        </a:cubicBezTo>
                        <a:cubicBezTo>
                          <a:pt x="69" y="102"/>
                          <a:pt x="69" y="97"/>
                          <a:pt x="62" y="98"/>
                        </a:cubicBezTo>
                        <a:cubicBezTo>
                          <a:pt x="55" y="99"/>
                          <a:pt x="41" y="104"/>
                          <a:pt x="32" y="101"/>
                        </a:cubicBezTo>
                        <a:cubicBezTo>
                          <a:pt x="23" y="98"/>
                          <a:pt x="12" y="87"/>
                          <a:pt x="8" y="80"/>
                        </a:cubicBezTo>
                        <a:cubicBezTo>
                          <a:pt x="4" y="73"/>
                          <a:pt x="6" y="70"/>
                          <a:pt x="5" y="62"/>
                        </a:cubicBezTo>
                        <a:cubicBezTo>
                          <a:pt x="4" y="54"/>
                          <a:pt x="0" y="40"/>
                          <a:pt x="2" y="32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63" name="Freeform 47"/>
                  <p:cNvSpPr>
                    <a:spLocks/>
                  </p:cNvSpPr>
                  <p:nvPr/>
                </p:nvSpPr>
                <p:spPr bwMode="auto">
                  <a:xfrm>
                    <a:off x="2031" y="1766"/>
                    <a:ext cx="67" cy="78"/>
                  </a:xfrm>
                  <a:custGeom>
                    <a:avLst/>
                    <a:gdLst/>
                    <a:ahLst/>
                    <a:cxnLst>
                      <a:cxn ang="0">
                        <a:pos x="60" y="6"/>
                      </a:cxn>
                      <a:cxn ang="0">
                        <a:pos x="63" y="39"/>
                      </a:cxn>
                      <a:cxn ang="0">
                        <a:pos x="43" y="81"/>
                      </a:cxn>
                      <a:cxn ang="0">
                        <a:pos x="3" y="30"/>
                      </a:cxn>
                      <a:cxn ang="0">
                        <a:pos x="60" y="6"/>
                      </a:cxn>
                    </a:cxnLst>
                    <a:rect l="0" t="0" r="r" b="b"/>
                    <a:pathLst>
                      <a:path w="70" h="82">
                        <a:moveTo>
                          <a:pt x="60" y="6"/>
                        </a:moveTo>
                        <a:cubicBezTo>
                          <a:pt x="70" y="8"/>
                          <a:pt x="66" y="27"/>
                          <a:pt x="63" y="39"/>
                        </a:cubicBezTo>
                        <a:cubicBezTo>
                          <a:pt x="60" y="51"/>
                          <a:pt x="53" y="82"/>
                          <a:pt x="43" y="81"/>
                        </a:cubicBezTo>
                        <a:cubicBezTo>
                          <a:pt x="33" y="80"/>
                          <a:pt x="0" y="42"/>
                          <a:pt x="3" y="30"/>
                        </a:cubicBezTo>
                        <a:cubicBezTo>
                          <a:pt x="6" y="18"/>
                          <a:pt x="50" y="0"/>
                          <a:pt x="60" y="6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64" name="Freeform 48"/>
                  <p:cNvSpPr>
                    <a:spLocks/>
                  </p:cNvSpPr>
                  <p:nvPr/>
                </p:nvSpPr>
                <p:spPr bwMode="auto">
                  <a:xfrm>
                    <a:off x="1866" y="1795"/>
                    <a:ext cx="71" cy="49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7" y="33"/>
                      </a:cxn>
                      <a:cxn ang="0">
                        <a:pos x="28" y="51"/>
                      </a:cxn>
                      <a:cxn ang="0">
                        <a:pos x="70" y="27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73" h="52">
                        <a:moveTo>
                          <a:pt x="10" y="0"/>
                        </a:moveTo>
                        <a:cubicBezTo>
                          <a:pt x="0" y="1"/>
                          <a:pt x="4" y="25"/>
                          <a:pt x="7" y="33"/>
                        </a:cubicBezTo>
                        <a:cubicBezTo>
                          <a:pt x="10" y="41"/>
                          <a:pt x="18" y="52"/>
                          <a:pt x="28" y="51"/>
                        </a:cubicBezTo>
                        <a:cubicBezTo>
                          <a:pt x="38" y="50"/>
                          <a:pt x="73" y="35"/>
                          <a:pt x="70" y="27"/>
                        </a:cubicBezTo>
                        <a:cubicBezTo>
                          <a:pt x="67" y="19"/>
                          <a:pt x="23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4865" name="Freeform 49"/>
              <p:cNvSpPr>
                <a:spLocks/>
              </p:cNvSpPr>
              <p:nvPr/>
            </p:nvSpPr>
            <p:spPr bwMode="auto">
              <a:xfrm>
                <a:off x="1050" y="345"/>
                <a:ext cx="42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15"/>
                  </a:cxn>
                  <a:cxn ang="0">
                    <a:pos x="21" y="0"/>
                  </a:cxn>
                  <a:cxn ang="0">
                    <a:pos x="36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17">
                    <a:moveTo>
                      <a:pt x="0" y="9"/>
                    </a:moveTo>
                    <a:cubicBezTo>
                      <a:pt x="1" y="9"/>
                      <a:pt x="3" y="16"/>
                      <a:pt x="6" y="15"/>
                    </a:cubicBezTo>
                    <a:cubicBezTo>
                      <a:pt x="9" y="14"/>
                      <a:pt x="16" y="0"/>
                      <a:pt x="21" y="0"/>
                    </a:cubicBezTo>
                    <a:cubicBezTo>
                      <a:pt x="26" y="0"/>
                      <a:pt x="33" y="13"/>
                      <a:pt x="36" y="15"/>
                    </a:cubicBezTo>
                    <a:cubicBezTo>
                      <a:pt x="39" y="17"/>
                      <a:pt x="41" y="13"/>
                      <a:pt x="42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66" name="Group 50"/>
            <p:cNvGrpSpPr>
              <a:grpSpLocks/>
            </p:cNvGrpSpPr>
            <p:nvPr/>
          </p:nvGrpSpPr>
          <p:grpSpPr bwMode="auto">
            <a:xfrm>
              <a:off x="4150" y="2659"/>
              <a:ext cx="901" cy="1407"/>
              <a:chOff x="3312" y="2640"/>
              <a:chExt cx="806" cy="1187"/>
            </a:xfrm>
          </p:grpSpPr>
          <p:pic>
            <p:nvPicPr>
              <p:cNvPr id="34867" name="Picture 51" descr="girl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12" y="2640"/>
                <a:ext cx="806" cy="1187"/>
              </a:xfrm>
              <a:prstGeom prst="rect">
                <a:avLst/>
              </a:prstGeom>
              <a:noFill/>
            </p:spPr>
          </p:pic>
          <p:sp>
            <p:nvSpPr>
              <p:cNvPr id="34868" name="Freeform 52"/>
              <p:cNvSpPr>
                <a:spLocks/>
              </p:cNvSpPr>
              <p:nvPr/>
            </p:nvSpPr>
            <p:spPr bwMode="auto">
              <a:xfrm>
                <a:off x="3442" y="3360"/>
                <a:ext cx="562" cy="252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438" y="8"/>
                  </a:cxn>
                  <a:cxn ang="0">
                    <a:pos x="562" y="224"/>
                  </a:cxn>
                  <a:cxn ang="0">
                    <a:pos x="470" y="248"/>
                  </a:cxn>
                  <a:cxn ang="0">
                    <a:pos x="400" y="96"/>
                  </a:cxn>
                  <a:cxn ang="0">
                    <a:pos x="454" y="252"/>
                  </a:cxn>
                  <a:cxn ang="0">
                    <a:pos x="322" y="248"/>
                  </a:cxn>
                  <a:cxn ang="0">
                    <a:pos x="304" y="96"/>
                  </a:cxn>
                  <a:cxn ang="0">
                    <a:pos x="304" y="240"/>
                  </a:cxn>
                  <a:cxn ang="0">
                    <a:pos x="112" y="240"/>
                  </a:cxn>
                  <a:cxn ang="0">
                    <a:pos x="208" y="96"/>
                  </a:cxn>
                  <a:cxn ang="0">
                    <a:pos x="90" y="240"/>
                  </a:cxn>
                  <a:cxn ang="0">
                    <a:pos x="6" y="228"/>
                  </a:cxn>
                  <a:cxn ang="0">
                    <a:pos x="18" y="224"/>
                  </a:cxn>
                  <a:cxn ang="0">
                    <a:pos x="30" y="204"/>
                  </a:cxn>
                  <a:cxn ang="0">
                    <a:pos x="138" y="0"/>
                  </a:cxn>
                </a:cxnLst>
                <a:rect l="0" t="0" r="r" b="b"/>
                <a:pathLst>
                  <a:path w="562" h="252">
                    <a:moveTo>
                      <a:pt x="138" y="0"/>
                    </a:moveTo>
                    <a:lnTo>
                      <a:pt x="438" y="8"/>
                    </a:lnTo>
                    <a:lnTo>
                      <a:pt x="562" y="224"/>
                    </a:lnTo>
                    <a:lnTo>
                      <a:pt x="470" y="248"/>
                    </a:lnTo>
                    <a:lnTo>
                      <a:pt x="400" y="96"/>
                    </a:lnTo>
                    <a:lnTo>
                      <a:pt x="454" y="252"/>
                    </a:lnTo>
                    <a:lnTo>
                      <a:pt x="322" y="248"/>
                    </a:lnTo>
                    <a:lnTo>
                      <a:pt x="304" y="96"/>
                    </a:lnTo>
                    <a:lnTo>
                      <a:pt x="304" y="240"/>
                    </a:lnTo>
                    <a:lnTo>
                      <a:pt x="112" y="240"/>
                    </a:lnTo>
                    <a:lnTo>
                      <a:pt x="208" y="96"/>
                    </a:lnTo>
                    <a:lnTo>
                      <a:pt x="90" y="240"/>
                    </a:lnTo>
                    <a:cubicBezTo>
                      <a:pt x="59" y="239"/>
                      <a:pt x="36" y="235"/>
                      <a:pt x="6" y="228"/>
                    </a:cubicBezTo>
                    <a:cubicBezTo>
                      <a:pt x="0" y="227"/>
                      <a:pt x="14" y="228"/>
                      <a:pt x="18" y="224"/>
                    </a:cubicBezTo>
                    <a:cubicBezTo>
                      <a:pt x="25" y="217"/>
                      <a:pt x="4" y="241"/>
                      <a:pt x="30" y="204"/>
                    </a:cubicBezTo>
                    <a:lnTo>
                      <a:pt x="13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99"/>
                  </a:gs>
                  <a:gs pos="50000">
                    <a:srgbClr val="660066"/>
                  </a:gs>
                  <a:gs pos="100000">
                    <a:srgbClr val="CC009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9" name="Freeform 53"/>
              <p:cNvSpPr>
                <a:spLocks/>
              </p:cNvSpPr>
              <p:nvPr/>
            </p:nvSpPr>
            <p:spPr bwMode="auto">
              <a:xfrm>
                <a:off x="3584" y="3328"/>
                <a:ext cx="288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84" y="4"/>
                  </a:cxn>
                  <a:cxn ang="0">
                    <a:pos x="288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288" h="36">
                    <a:moveTo>
                      <a:pt x="4" y="0"/>
                    </a:moveTo>
                    <a:cubicBezTo>
                      <a:pt x="11" y="0"/>
                      <a:pt x="17" y="0"/>
                      <a:pt x="24" y="0"/>
                    </a:cubicBezTo>
                    <a:lnTo>
                      <a:pt x="284" y="4"/>
                    </a:lnTo>
                    <a:lnTo>
                      <a:pt x="288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870" name="Group 54"/>
              <p:cNvGrpSpPr>
                <a:grpSpLocks/>
              </p:cNvGrpSpPr>
              <p:nvPr/>
            </p:nvGrpSpPr>
            <p:grpSpPr bwMode="auto">
              <a:xfrm rot="720688">
                <a:off x="3744" y="2640"/>
                <a:ext cx="240" cy="192"/>
                <a:chOff x="4224" y="3648"/>
                <a:chExt cx="576" cy="384"/>
              </a:xfrm>
            </p:grpSpPr>
            <p:sp>
              <p:nvSpPr>
                <p:cNvPr id="34871" name="Freeform 55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72" name="Oval 56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873" name="Group 57"/>
              <p:cNvGrpSpPr>
                <a:grpSpLocks/>
              </p:cNvGrpSpPr>
              <p:nvPr/>
            </p:nvGrpSpPr>
            <p:grpSpPr bwMode="auto">
              <a:xfrm rot="-4571917">
                <a:off x="3432" y="2664"/>
                <a:ext cx="240" cy="192"/>
                <a:chOff x="4224" y="3648"/>
                <a:chExt cx="576" cy="384"/>
              </a:xfrm>
            </p:grpSpPr>
            <p:sp>
              <p:nvSpPr>
                <p:cNvPr id="34874" name="Freeform 58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75" name="Oval 59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743200" cy="944562"/>
          </a:xfrm>
        </p:spPr>
        <p:txBody>
          <a:bodyPr/>
          <a:lstStyle/>
          <a:p>
            <a:r>
              <a:rPr lang="ru-RU" sz="5400" smtClean="0">
                <a:latin typeface="Monotype Corsiva" pitchFamily="66" charset="0"/>
              </a:rPr>
              <a:t>Задача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2971800" cy="5821363"/>
          </a:xfrm>
        </p:spPr>
        <p:txBody>
          <a:bodyPr/>
          <a:lstStyle/>
          <a:p>
            <a:pPr>
              <a:buFontTx/>
              <a:buNone/>
            </a:pPr>
            <a:r>
              <a:rPr lang="ru-RU" i="1" smtClean="0"/>
              <a:t>   </a:t>
            </a:r>
            <a:endParaRPr lang="ru-RU" smtClean="0"/>
          </a:p>
        </p:txBody>
      </p:sp>
      <p:pic>
        <p:nvPicPr>
          <p:cNvPr id="9220" name="Picture 4" descr="ac544f1acf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"/>
            <a:ext cx="5359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1371600"/>
            <a:ext cx="312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/>
              <a:t>Пятнадцать </a:t>
            </a:r>
            <a:r>
              <a:rPr lang="ru-RU" sz="3200" dirty="0"/>
              <a:t>ворон на крышу сели,</a:t>
            </a:r>
          </a:p>
          <a:p>
            <a:r>
              <a:rPr lang="ru-RU" sz="3200" dirty="0"/>
              <a:t>Две ещё к ним прилетели,</a:t>
            </a:r>
          </a:p>
          <a:p>
            <a:r>
              <a:rPr lang="ru-RU" sz="3200" dirty="0"/>
              <a:t>Отвечайте быстро, смело:</a:t>
            </a:r>
          </a:p>
          <a:p>
            <a:r>
              <a:rPr lang="ru-RU" sz="3200" dirty="0"/>
              <a:t>Сколько всех их прилетело?</a:t>
            </a:r>
          </a:p>
        </p:txBody>
      </p:sp>
      <p:pic>
        <p:nvPicPr>
          <p:cNvPr id="6" name="Picture 9" descr="bird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6013" y="3644900"/>
            <a:ext cx="758791" cy="7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C 0.00087 -0.00139 0.00556 -0.00672 0.00608 -0.00834 C 0.00694 -0.00996 0.00677 -0.01274 0.00764 -0.01436 C 0.01042 -0.01945 0.01476 -0.02362 0.01823 -0.02824 C 0.02465 -0.03681 0.03056 -0.04885 0.03924 -0.05278 C 0.04844 -0.06436 0.05903 -0.07385 0.06962 -0.08287 C 0.07396 -0.08658 0.07674 -0.09098 0.0816 -0.09283 C 0.08646 -0.09954 0.0934 -0.1044 0.09983 -0.10718 C 0.10504 -0.11412 0.11163 -0.11737 0.11806 -0.1213 C 0.12101 -0.12315 0.12274 -0.12778 0.1257 -0.1294 C 0.12951 -0.13125 0.13767 -0.13357 0.13767 -0.13357 C 0.15712 -0.13241 0.16493 -0.1338 0.18021 -0.12755 C 0.18212 -0.12454 0.18611 -0.12292 0.18629 -0.11945 C 0.1875 -0.09815 0.18524 -0.09283 0.17413 -0.08287 C 0.16806 -0.0838 0.16181 -0.08287 0.1559 -0.08473 C 0.15087 -0.08658 0.14722 -0.09283 0.14236 -0.09491 C 0.13906 -0.09954 0.13455 -0.10232 0.1316 -0.10718 C 0.12639 -0.11598 0.12431 -0.12778 0.11962 -0.1375 C 0.11788 -0.1463 0.11615 -0.1544 0.11493 -0.16389 C 0.11441 -0.17246 0.11354 -0.18102 0.11354 -0.19005 C 0.11354 -0.22408 0.11389 -0.25602 0.12413 -0.28681 C 0.12708 -0.29584 0.12795 -0.30394 0.13316 -0.31135 C 0.13542 -0.31991 0.13767 -0.3294 0.14236 -0.33565 C 0.14774 -0.35047 0.15347 -0.36783 0.16198 -0.3801 C 0.16389 -0.38774 0.16684 -0.39653 0.17101 -0.40232 C 0.1724 -0.40764 0.18229 -0.43125 0.18629 -0.43658 C 0.18889 -0.44375 0.19271 -0.44769 0.19531 -0.45487 C 0.19879 -0.46436 0.19861 -0.475 0.20434 -0.48311 C 0.20781 -0.50116 0.20608 -0.49399 0.20903 -0.5051 C 0.20677 -0.54005 0.20972 -0.53403 0.1816 -0.53125 C 0.17448 -0.52524 0.1658 -0.52246 0.15903 -0.51528 C 0.1526 -0.50857 0.14965 -0.49862 0.14375 -0.49098 C 0.13646 -0.45811 0.13924 -0.47014 0.13924 -0.41644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7158" y="1785926"/>
            <a:ext cx="1152525" cy="1152525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643570" y="1928802"/>
            <a:ext cx="2159000" cy="1152525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857488" y="4214818"/>
            <a:ext cx="1571636" cy="1500198"/>
          </a:xfrm>
          <a:prstGeom prst="ellipse">
            <a:avLst/>
          </a:prstGeom>
          <a:gradFill rotWithShape="1">
            <a:gsLst>
              <a:gs pos="0">
                <a:srgbClr val="33CC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714612" y="1643050"/>
            <a:ext cx="1441450" cy="1366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CC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715008" y="4071942"/>
            <a:ext cx="1714512" cy="150019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CC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WordArt 14" descr="02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54513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НАЗОВИ ФИГУРЫ!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8143900" y="2714620"/>
            <a:ext cx="503237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3</a:t>
            </a:r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4572000" y="2714620"/>
            <a:ext cx="503237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1714480" y="2714620"/>
            <a:ext cx="503237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1</a:t>
            </a:r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7643834" y="5357826"/>
            <a:ext cx="642942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5</a:t>
            </a:r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4500562" y="5286388"/>
            <a:ext cx="785818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4</a:t>
            </a:r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-642974" y="6286520"/>
            <a:ext cx="45719" cy="35719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 flipH="1">
            <a:off x="9508966" y="6572272"/>
            <a:ext cx="135132" cy="28572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5" name="Picture 4" descr="dd36efffaa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45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753600" cy="620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57422" y="24288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i="1" dirty="0" smtClean="0"/>
              <a:t>14 декабря.</a:t>
            </a:r>
            <a:br>
              <a:rPr lang="ru-RU" sz="4000" i="1" dirty="0" smtClean="0"/>
            </a:br>
            <a:r>
              <a:rPr lang="ru-RU" sz="4000" i="1" dirty="0" smtClean="0"/>
              <a:t>Классная работа.</a:t>
            </a:r>
            <a:endParaRPr lang="ru-RU" sz="4000" dirty="0"/>
          </a:p>
        </p:txBody>
      </p:sp>
      <p:pic>
        <p:nvPicPr>
          <p:cNvPr id="5" name="Picture 4" descr="baby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5525" y="4357694"/>
            <a:ext cx="1768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2533" name="Freeform 5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7" name="Freeform 9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5" name="Freeform 17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6" name="Freeform 18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7" name="Freeform 19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8" name="Group 20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2549" name="Freeform 21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565" name="Freeform 37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2567" name="Freeform 3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2570" name="Freeform 4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2572" name="Group 44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2573" name="Freeform 4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7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2576" name="Freeform 4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2578" name="Group 50"/>
          <p:cNvGrpSpPr>
            <a:grpSpLocks/>
          </p:cNvGrpSpPr>
          <p:nvPr/>
        </p:nvGrpSpPr>
        <p:grpSpPr bwMode="auto">
          <a:xfrm>
            <a:off x="6443663" y="5805488"/>
            <a:ext cx="1535112" cy="717550"/>
            <a:chOff x="2290" y="3022"/>
            <a:chExt cx="967" cy="452"/>
          </a:xfrm>
        </p:grpSpPr>
        <p:sp>
          <p:nvSpPr>
            <p:cNvPr id="22579" name="Freeform 5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2581" name="Group 53"/>
          <p:cNvGrpSpPr>
            <a:grpSpLocks/>
          </p:cNvGrpSpPr>
          <p:nvPr/>
        </p:nvGrpSpPr>
        <p:grpSpPr bwMode="auto">
          <a:xfrm>
            <a:off x="3132138" y="5229225"/>
            <a:ext cx="1535112" cy="717550"/>
            <a:chOff x="2290" y="3022"/>
            <a:chExt cx="967" cy="452"/>
          </a:xfrm>
        </p:grpSpPr>
        <p:sp>
          <p:nvSpPr>
            <p:cNvPr id="22582" name="Freeform 5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584" name="Group 56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2585" name="Freeform 5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86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2587" name="Group 59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2588" name="Freeform 6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2590" name="Group 62"/>
          <p:cNvGrpSpPr>
            <a:grpSpLocks/>
          </p:cNvGrpSpPr>
          <p:nvPr/>
        </p:nvGrpSpPr>
        <p:grpSpPr bwMode="auto">
          <a:xfrm>
            <a:off x="5651500" y="1196975"/>
            <a:ext cx="1535113" cy="717550"/>
            <a:chOff x="2290" y="3022"/>
            <a:chExt cx="967" cy="452"/>
          </a:xfrm>
        </p:grpSpPr>
        <p:sp>
          <p:nvSpPr>
            <p:cNvPr id="22591" name="Freeform 6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2593" name="Group 65"/>
          <p:cNvGrpSpPr>
            <a:grpSpLocks/>
          </p:cNvGrpSpPr>
          <p:nvPr/>
        </p:nvGrpSpPr>
        <p:grpSpPr bwMode="auto">
          <a:xfrm>
            <a:off x="7308850" y="908050"/>
            <a:ext cx="1535113" cy="717550"/>
            <a:chOff x="2290" y="3022"/>
            <a:chExt cx="967" cy="452"/>
          </a:xfrm>
        </p:grpSpPr>
        <p:sp>
          <p:nvSpPr>
            <p:cNvPr id="22594" name="Freeform 6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2596" name="Group 68"/>
          <p:cNvGrpSpPr>
            <a:grpSpLocks/>
          </p:cNvGrpSpPr>
          <p:nvPr/>
        </p:nvGrpSpPr>
        <p:grpSpPr bwMode="auto">
          <a:xfrm>
            <a:off x="5219700" y="5949950"/>
            <a:ext cx="1535113" cy="717550"/>
            <a:chOff x="2290" y="3022"/>
            <a:chExt cx="967" cy="452"/>
          </a:xfrm>
        </p:grpSpPr>
        <p:sp>
          <p:nvSpPr>
            <p:cNvPr id="22597" name="Freeform 6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2599" name="Group 71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2600" name="Picture 72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2601" name="Freeform 73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Freeform 74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603" name="Group 75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2604" name="Freeform 76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5" name="Oval 77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606" name="Group 78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2607" name="Freeform 79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8" name="Oval 80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609" name="Group 81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2610" name="Freeform 8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2612" name="Group 84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2613" name="Freeform 8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2615" name="Group 87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2616" name="Freeform 8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17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2618" name="Group 90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2619" name="Freeform 9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2621" name="Rectangle 9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622" name="Group 94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2623" name="Freeform 9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3557" name="Freeform 5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72" name="Group 20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3573" name="Freeform 21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4" name="Freeform 22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7" name="Freeform 25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8" name="Freeform 26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9" name="Freeform 27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0" name="Freeform 28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1" name="Freeform 29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589" name="Freeform 37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3591" name="Freeform 3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3594" name="Freeform 4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3596" name="Group 44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3597" name="Freeform 4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8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3599" name="Group 47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3600" name="Freeform 4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6443663" y="5805488"/>
            <a:ext cx="1535112" cy="717550"/>
            <a:chOff x="2290" y="3022"/>
            <a:chExt cx="967" cy="452"/>
          </a:xfrm>
        </p:grpSpPr>
        <p:sp>
          <p:nvSpPr>
            <p:cNvPr id="23603" name="Freeform 5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3605" name="Group 53"/>
          <p:cNvGrpSpPr>
            <a:grpSpLocks/>
          </p:cNvGrpSpPr>
          <p:nvPr/>
        </p:nvGrpSpPr>
        <p:grpSpPr bwMode="auto">
          <a:xfrm>
            <a:off x="3132138" y="5229225"/>
            <a:ext cx="1535112" cy="717550"/>
            <a:chOff x="2290" y="3022"/>
            <a:chExt cx="967" cy="452"/>
          </a:xfrm>
        </p:grpSpPr>
        <p:sp>
          <p:nvSpPr>
            <p:cNvPr id="23606" name="Freeform 5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08" name="Group 56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3609" name="Freeform 5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10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611" name="Group 59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3612" name="Freeform 6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13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3614" name="Group 62"/>
          <p:cNvGrpSpPr>
            <a:grpSpLocks/>
          </p:cNvGrpSpPr>
          <p:nvPr/>
        </p:nvGrpSpPr>
        <p:grpSpPr bwMode="auto">
          <a:xfrm>
            <a:off x="5651500" y="1196975"/>
            <a:ext cx="1535113" cy="717550"/>
            <a:chOff x="2290" y="3022"/>
            <a:chExt cx="967" cy="452"/>
          </a:xfrm>
        </p:grpSpPr>
        <p:sp>
          <p:nvSpPr>
            <p:cNvPr id="23615" name="Freeform 6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16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7308850" y="908050"/>
            <a:ext cx="1535113" cy="717550"/>
            <a:chOff x="2290" y="3022"/>
            <a:chExt cx="967" cy="452"/>
          </a:xfrm>
        </p:grpSpPr>
        <p:sp>
          <p:nvSpPr>
            <p:cNvPr id="23618" name="Freeform 6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19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20" name="Group 68"/>
          <p:cNvGrpSpPr>
            <a:grpSpLocks/>
          </p:cNvGrpSpPr>
          <p:nvPr/>
        </p:nvGrpSpPr>
        <p:grpSpPr bwMode="auto">
          <a:xfrm>
            <a:off x="5219700" y="5949950"/>
            <a:ext cx="1535113" cy="717550"/>
            <a:chOff x="2290" y="3022"/>
            <a:chExt cx="967" cy="452"/>
          </a:xfrm>
        </p:grpSpPr>
        <p:sp>
          <p:nvSpPr>
            <p:cNvPr id="23621" name="Freeform 6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22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3623" name="Group 71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3624" name="Picture 72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3625" name="Freeform 73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26" name="Freeform 74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627" name="Group 75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3628" name="Freeform 76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29" name="Oval 77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630" name="Group 78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3631" name="Freeform 79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32" name="Oval 80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633" name="Group 81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3634" name="Freeform 8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5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3636" name="Group 84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3637" name="Freeform 8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8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3639" name="Group 87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3640" name="Freeform 8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41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3642" name="Group 90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3643" name="Freeform 9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44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3645" name="Group 93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3646" name="Freeform 9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47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3648" name="Rectangle 9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49" name="AutoShape 97"/>
          <p:cNvSpPr>
            <a:spLocks noChangeArrowheads="1"/>
          </p:cNvSpPr>
          <p:nvPr/>
        </p:nvSpPr>
        <p:spPr bwMode="auto">
          <a:xfrm>
            <a:off x="1547813" y="1844675"/>
            <a:ext cx="2305050" cy="1800225"/>
          </a:xfrm>
          <a:prstGeom prst="wedgeEllipseCallout">
            <a:avLst>
              <a:gd name="adj1" fmla="val -43731"/>
              <a:gd name="adj2" fmla="val 699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>
              <a:latin typeface="Comic Sans MS" pitchFamily="66" charset="0"/>
            </a:endParaRPr>
          </a:p>
          <a:p>
            <a:pPr algn="ctr"/>
            <a:r>
              <a:rPr lang="ru-RU" sz="4000" dirty="0" smtClean="0">
                <a:latin typeface="Comic Sans MS" pitchFamily="66" charset="0"/>
              </a:rPr>
              <a:t>3х2</a:t>
            </a:r>
            <a:endParaRPr lang="ru-RU" sz="4000" dirty="0">
              <a:latin typeface="Comic Sans MS" pitchFamily="66" charset="0"/>
            </a:endParaRPr>
          </a:p>
        </p:txBody>
      </p:sp>
      <p:grpSp>
        <p:nvGrpSpPr>
          <p:cNvPr id="23650" name="Group 98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3651" name="Freeform 9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52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1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3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1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4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4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1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1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1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1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5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9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4581" name="Freeform 5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2" name="Freeform 16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3" name="Freeform 17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4" name="Freeform 18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Freeform 19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596" name="Group 20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4597" name="Freeform 21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98" name="Freeform 22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99" name="Freeform 23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0" name="Freeform 24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1" name="Freeform 25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2" name="Freeform 26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3" name="Freeform 27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4" name="Freeform 28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5" name="Freeform 29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6" name="Freeform 30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7" name="Freeform 31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8" name="Freeform 32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9" name="Freeform 33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0" name="Freeform 34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1" name="Freeform 35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12" name="Freeform 36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14" name="Group 38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4615" name="Freeform 3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4617" name="Group 41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4618" name="Freeform 4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4621" name="Freeform 4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4624" name="Freeform 4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6443663" y="5805488"/>
            <a:ext cx="1535112" cy="717550"/>
            <a:chOff x="2290" y="3022"/>
            <a:chExt cx="967" cy="452"/>
          </a:xfrm>
        </p:grpSpPr>
        <p:sp>
          <p:nvSpPr>
            <p:cNvPr id="24627" name="Freeform 5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2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3132138" y="5229225"/>
            <a:ext cx="1535112" cy="717550"/>
            <a:chOff x="2290" y="3022"/>
            <a:chExt cx="967" cy="452"/>
          </a:xfrm>
        </p:grpSpPr>
        <p:sp>
          <p:nvSpPr>
            <p:cNvPr id="24630" name="Freeform 5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3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632" name="Group 56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4633" name="Freeform 5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4635" name="Group 59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4636" name="Freeform 6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4638" name="Group 62"/>
          <p:cNvGrpSpPr>
            <a:grpSpLocks/>
          </p:cNvGrpSpPr>
          <p:nvPr/>
        </p:nvGrpSpPr>
        <p:grpSpPr bwMode="auto">
          <a:xfrm>
            <a:off x="5651500" y="1196975"/>
            <a:ext cx="1535113" cy="717550"/>
            <a:chOff x="2290" y="3022"/>
            <a:chExt cx="967" cy="452"/>
          </a:xfrm>
        </p:grpSpPr>
        <p:sp>
          <p:nvSpPr>
            <p:cNvPr id="24639" name="Freeform 6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4641" name="Group 65"/>
          <p:cNvGrpSpPr>
            <a:grpSpLocks/>
          </p:cNvGrpSpPr>
          <p:nvPr/>
        </p:nvGrpSpPr>
        <p:grpSpPr bwMode="auto">
          <a:xfrm>
            <a:off x="5219700" y="5949950"/>
            <a:ext cx="1535113" cy="717550"/>
            <a:chOff x="2290" y="3022"/>
            <a:chExt cx="967" cy="452"/>
          </a:xfrm>
        </p:grpSpPr>
        <p:sp>
          <p:nvSpPr>
            <p:cNvPr id="24642" name="Freeform 6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4644" name="Group 68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4645" name="Picture 69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48" name="Group 72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4649" name="Freeform 73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0" name="Oval 74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4651" name="Group 75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4652" name="Freeform 76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3" name="Oval 77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4654" name="Group 78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4655" name="Freeform 7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657" name="Group 81"/>
          <p:cNvGrpSpPr>
            <a:grpSpLocks/>
          </p:cNvGrpSpPr>
          <p:nvPr/>
        </p:nvGrpSpPr>
        <p:grpSpPr bwMode="auto">
          <a:xfrm>
            <a:off x="4356100" y="3933825"/>
            <a:ext cx="1535113" cy="717550"/>
            <a:chOff x="2290" y="3022"/>
            <a:chExt cx="967" cy="452"/>
          </a:xfrm>
        </p:grpSpPr>
        <p:sp>
          <p:nvSpPr>
            <p:cNvPr id="24658" name="Freeform 8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660" name="Group 84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4661" name="Freeform 8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4663" name="Group 87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4664" name="Freeform 8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4666" name="Group 90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4667" name="Freeform 9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68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4669" name="Group 93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4670" name="Freeform 9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71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4672" name="AutoShape 96"/>
          <p:cNvSpPr>
            <a:spLocks noChangeArrowheads="1"/>
          </p:cNvSpPr>
          <p:nvPr/>
        </p:nvSpPr>
        <p:spPr bwMode="auto">
          <a:xfrm>
            <a:off x="2857488" y="2428868"/>
            <a:ext cx="2143140" cy="1643074"/>
          </a:xfrm>
          <a:prstGeom prst="wedgeEllipseCallout">
            <a:avLst>
              <a:gd name="adj1" fmla="val -46903"/>
              <a:gd name="adj2" fmla="val 700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>
              <a:latin typeface="Comic Sans MS" pitchFamily="66" charset="0"/>
            </a:endParaRPr>
          </a:p>
          <a:p>
            <a:pPr algn="ctr"/>
            <a:r>
              <a:rPr lang="ru-RU" sz="4000" dirty="0" smtClean="0">
                <a:latin typeface="Comic Sans MS" pitchFamily="66" charset="0"/>
              </a:rPr>
              <a:t>3х5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4673" name="Rectangle 9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74" name="Group 98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4675" name="Freeform 9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76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1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4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1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1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1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4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1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0"/>
                  </p:tgtEl>
                </p:cond>
              </p:nextCondLst>
            </p:seq>
          </p:childTnLst>
        </p:cTn>
      </p:par>
    </p:tnLst>
    <p:bldLst>
      <p:bldP spid="24672" grpId="0" animBg="1"/>
      <p:bldP spid="2467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547813" y="1844675"/>
            <a:ext cx="2305050" cy="1800225"/>
          </a:xfrm>
          <a:prstGeom prst="wedgeEllipseCallout">
            <a:avLst>
              <a:gd name="adj1" fmla="val -43731"/>
              <a:gd name="adj2" fmla="val 699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>
              <a:latin typeface="Comic Sans MS" pitchFamily="66" charset="0"/>
            </a:endParaRPr>
          </a:p>
          <a:p>
            <a:pPr algn="ctr"/>
            <a:r>
              <a:rPr lang="ru-RU" sz="4000" dirty="0" smtClean="0">
                <a:latin typeface="Comic Sans MS" pitchFamily="66" charset="0"/>
              </a:rPr>
              <a:t>2х4</a:t>
            </a:r>
            <a:endParaRPr lang="ru-RU" sz="4000" dirty="0">
              <a:latin typeface="Comic Sans MS" pitchFamily="66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6" name="Freeform 16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7" name="Freeform 17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8" name="Freeform 18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Freeform 19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0" name="Freeform 20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21" name="Group 21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5622" name="Freeform 22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3" name="Freeform 23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4" name="Freeform 24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5" name="Freeform 25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6" name="Freeform 26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7" name="Freeform 27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8" name="Freeform 28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9" name="Freeform 29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0" name="Freeform 30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1" name="Freeform 31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2" name="Freeform 32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3" name="Freeform 33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4" name="Freeform 34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5" name="Freeform 35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6" name="Freeform 36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7" name="Freeform 37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8" name="Freeform 38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5640" name="Freeform 4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5642" name="Group 42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5643" name="Freeform 4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5646" name="Freeform 4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7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5648" name="Group 48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5649" name="Freeform 4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0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5651" name="Group 51"/>
          <p:cNvGrpSpPr>
            <a:grpSpLocks/>
          </p:cNvGrpSpPr>
          <p:nvPr/>
        </p:nvGrpSpPr>
        <p:grpSpPr bwMode="auto">
          <a:xfrm>
            <a:off x="6443663" y="5805488"/>
            <a:ext cx="1535112" cy="717550"/>
            <a:chOff x="2290" y="3022"/>
            <a:chExt cx="967" cy="452"/>
          </a:xfrm>
        </p:grpSpPr>
        <p:sp>
          <p:nvSpPr>
            <p:cNvPr id="25652" name="Freeform 5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5654" name="Group 54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5655" name="Freeform 5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6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5657" name="Group 57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5658" name="Freeform 5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5660" name="Group 60"/>
          <p:cNvGrpSpPr>
            <a:grpSpLocks/>
          </p:cNvGrpSpPr>
          <p:nvPr/>
        </p:nvGrpSpPr>
        <p:grpSpPr bwMode="auto">
          <a:xfrm>
            <a:off x="5651500" y="1196975"/>
            <a:ext cx="1535113" cy="717550"/>
            <a:chOff x="2290" y="3022"/>
            <a:chExt cx="967" cy="452"/>
          </a:xfrm>
        </p:grpSpPr>
        <p:sp>
          <p:nvSpPr>
            <p:cNvPr id="25661" name="Freeform 6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5663" name="Group 63"/>
          <p:cNvGrpSpPr>
            <a:grpSpLocks/>
          </p:cNvGrpSpPr>
          <p:nvPr/>
        </p:nvGrpSpPr>
        <p:grpSpPr bwMode="auto">
          <a:xfrm>
            <a:off x="5219700" y="5949950"/>
            <a:ext cx="1535113" cy="717550"/>
            <a:chOff x="2290" y="3022"/>
            <a:chExt cx="967" cy="452"/>
          </a:xfrm>
        </p:grpSpPr>
        <p:sp>
          <p:nvSpPr>
            <p:cNvPr id="25664" name="Freeform 6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14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666" name="Group 66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5667" name="Picture 67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5668" name="Freeform 68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9" name="Freeform 69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70" name="Group 70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5671" name="Freeform 71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2" name="Oval 72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5673" name="Group 73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5674" name="Freeform 74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5" name="Oval 75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5676" name="Group 76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5677" name="Freeform 7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5679" name="Group 79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5680" name="Freeform 8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1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5682" name="Group 82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5683" name="Freeform 8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4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5685" name="Group 85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5686" name="Freeform 8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7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5688" name="Group 88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5689" name="Freeform 8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0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5691" name="Rectangle 9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92" name="Group 92"/>
          <p:cNvGrpSpPr>
            <a:grpSpLocks/>
          </p:cNvGrpSpPr>
          <p:nvPr/>
        </p:nvGrpSpPr>
        <p:grpSpPr bwMode="auto">
          <a:xfrm>
            <a:off x="5364163" y="3644900"/>
            <a:ext cx="1535112" cy="717550"/>
            <a:chOff x="2290" y="3022"/>
            <a:chExt cx="967" cy="452"/>
          </a:xfrm>
        </p:grpSpPr>
        <p:sp>
          <p:nvSpPr>
            <p:cNvPr id="25693" name="Freeform 9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4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5695" name="Group 95"/>
          <p:cNvGrpSpPr>
            <a:grpSpLocks/>
          </p:cNvGrpSpPr>
          <p:nvPr/>
        </p:nvGrpSpPr>
        <p:grpSpPr bwMode="auto">
          <a:xfrm>
            <a:off x="4356100" y="3933825"/>
            <a:ext cx="1535113" cy="717550"/>
            <a:chOff x="2290" y="3022"/>
            <a:chExt cx="967" cy="452"/>
          </a:xfrm>
        </p:grpSpPr>
        <p:sp>
          <p:nvSpPr>
            <p:cNvPr id="25696" name="Freeform 9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698" name="Group 98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5699" name="Freeform 9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0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5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25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5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5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1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" fill="hold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100" fill="hold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5"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6629" name="Freeform 5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Freeform 18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Freeform 19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44" name="Group 20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6645" name="Freeform 21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6" name="Freeform 22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7" name="Freeform 23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8" name="Freeform 24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9" name="Freeform 25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0" name="Freeform 26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1" name="Freeform 27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2" name="Freeform 28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3" name="Freeform 29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4" name="Freeform 30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5" name="Freeform 31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6" name="Freeform 32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7" name="Freeform 33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8" name="Freeform 34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9" name="Freeform 35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0" name="Freeform 36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6663" name="Freeform 3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4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6666" name="Freeform 4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7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6668" name="Group 44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6669" name="Freeform 4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6672" name="Freeform 4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3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6675" name="Freeform 5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6677" name="Group 53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6678" name="Freeform 5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5651500" y="1196975"/>
            <a:ext cx="1535113" cy="717550"/>
            <a:chOff x="2290" y="3022"/>
            <a:chExt cx="967" cy="452"/>
          </a:xfrm>
        </p:grpSpPr>
        <p:sp>
          <p:nvSpPr>
            <p:cNvPr id="26681" name="Freeform 5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6683" name="Group 59"/>
          <p:cNvGrpSpPr>
            <a:grpSpLocks/>
          </p:cNvGrpSpPr>
          <p:nvPr/>
        </p:nvGrpSpPr>
        <p:grpSpPr bwMode="auto">
          <a:xfrm>
            <a:off x="5219700" y="5949950"/>
            <a:ext cx="1535113" cy="717550"/>
            <a:chOff x="2290" y="3022"/>
            <a:chExt cx="967" cy="452"/>
          </a:xfrm>
        </p:grpSpPr>
        <p:sp>
          <p:nvSpPr>
            <p:cNvPr id="26684" name="Freeform 6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14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686" name="Group 62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6687" name="Picture 63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6688" name="Freeform 64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9" name="Freeform 65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90" name="Group 66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6691" name="Freeform 67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2" name="Oval 68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93" name="Group 69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6694" name="Freeform 70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5" name="Oval 71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696" name="Group 72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6697" name="Freeform 7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8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6699" name="Group 75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6700" name="Freeform 7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1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6702" name="Group 78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6703" name="Freeform 7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4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6705" name="Group 81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6706" name="Freeform 8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7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6708" name="Group 84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6709" name="Freeform 8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6711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712" name="Group 88"/>
          <p:cNvGrpSpPr>
            <a:grpSpLocks/>
          </p:cNvGrpSpPr>
          <p:nvPr/>
        </p:nvGrpSpPr>
        <p:grpSpPr bwMode="auto">
          <a:xfrm>
            <a:off x="5364163" y="3644900"/>
            <a:ext cx="1535112" cy="717550"/>
            <a:chOff x="2290" y="3022"/>
            <a:chExt cx="967" cy="452"/>
          </a:xfrm>
        </p:grpSpPr>
        <p:sp>
          <p:nvSpPr>
            <p:cNvPr id="26713" name="Freeform 8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6715" name="Group 91"/>
          <p:cNvGrpSpPr>
            <a:grpSpLocks/>
          </p:cNvGrpSpPr>
          <p:nvPr/>
        </p:nvGrpSpPr>
        <p:grpSpPr bwMode="auto">
          <a:xfrm>
            <a:off x="4356100" y="3933825"/>
            <a:ext cx="1535113" cy="717550"/>
            <a:chOff x="2290" y="3022"/>
            <a:chExt cx="967" cy="452"/>
          </a:xfrm>
        </p:grpSpPr>
        <p:sp>
          <p:nvSpPr>
            <p:cNvPr id="26716" name="Freeform 9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7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718" name="Group 94"/>
          <p:cNvGrpSpPr>
            <a:grpSpLocks/>
          </p:cNvGrpSpPr>
          <p:nvPr/>
        </p:nvGrpSpPr>
        <p:grpSpPr bwMode="auto">
          <a:xfrm>
            <a:off x="6443663" y="3213100"/>
            <a:ext cx="1535112" cy="717550"/>
            <a:chOff x="2290" y="3022"/>
            <a:chExt cx="967" cy="452"/>
          </a:xfrm>
        </p:grpSpPr>
        <p:sp>
          <p:nvSpPr>
            <p:cNvPr id="26719" name="Freeform 9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0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14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6721" name="AutoShape 97"/>
          <p:cNvSpPr>
            <a:spLocks noChangeArrowheads="1"/>
          </p:cNvSpPr>
          <p:nvPr/>
        </p:nvSpPr>
        <p:spPr bwMode="auto">
          <a:xfrm>
            <a:off x="2928926" y="2500306"/>
            <a:ext cx="2305050" cy="1800225"/>
          </a:xfrm>
          <a:prstGeom prst="wedgeEllipseCallout">
            <a:avLst>
              <a:gd name="adj1" fmla="val -46903"/>
              <a:gd name="adj2" fmla="val 700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>
              <a:latin typeface="Comic Sans MS" pitchFamily="66" charset="0"/>
            </a:endParaRPr>
          </a:p>
          <a:p>
            <a:pPr algn="ctr"/>
            <a:r>
              <a:rPr lang="ru-RU" sz="4000" dirty="0" smtClean="0">
                <a:latin typeface="Comic Sans MS" pitchFamily="66" charset="0"/>
              </a:rPr>
              <a:t>2х7</a:t>
            </a:r>
            <a:endParaRPr lang="ru-RU" sz="4000" dirty="0">
              <a:latin typeface="Comic Sans MS" pitchFamily="66" charset="0"/>
            </a:endParaRPr>
          </a:p>
        </p:txBody>
      </p:sp>
      <p:grpSp>
        <p:nvGrpSpPr>
          <p:cNvPr id="26722" name="Group 98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6723" name="Freeform 9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6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9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6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0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6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0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1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" fill="hold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100" fill="hold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22"/>
                  </p:tgtEl>
                </p:cond>
              </p:nextCondLst>
            </p:seq>
          </p:childTnLst>
        </p:cTn>
      </p:par>
    </p:tnLst>
    <p:bldLst>
      <p:bldP spid="26721" grpId="0" animBg="1"/>
      <p:bldP spid="267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547813" y="1844675"/>
            <a:ext cx="2305050" cy="1800225"/>
          </a:xfrm>
          <a:prstGeom prst="wedgeEllipseCallout">
            <a:avLst>
              <a:gd name="adj1" fmla="val -43731"/>
              <a:gd name="adj2" fmla="val 699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3х1</a:t>
            </a:r>
            <a:endParaRPr lang="ru-RU" sz="4000" dirty="0">
              <a:latin typeface="Comic Sans MS" pitchFamily="66" charset="0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16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5" name="Freeform 17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6" name="Freeform 18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7" name="Freeform 19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8" name="Freeform 20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669" name="Group 21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7670" name="Freeform 22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1" name="Freeform 23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2" name="Freeform 24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3" name="Freeform 25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4" name="Freeform 26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5" name="Freeform 27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6" name="Freeform 28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7" name="Freeform 29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8" name="Freeform 30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9" name="Freeform 31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0" name="Freeform 32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1" name="Freeform 33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2" name="Freeform 34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3" name="Freeform 35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4" name="Freeform 36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5" name="Freeform 37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7686" name="Freeform 38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7688" name="Freeform 4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7691" name="Freeform 4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7694" name="Freeform 4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7696" name="Group 48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7697" name="Freeform 4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7699" name="Group 51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7700" name="Freeform 5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7702" name="Group 54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7703" name="Freeform 5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7705" name="Group 57"/>
          <p:cNvGrpSpPr>
            <a:grpSpLocks/>
          </p:cNvGrpSpPr>
          <p:nvPr/>
        </p:nvGrpSpPr>
        <p:grpSpPr bwMode="auto">
          <a:xfrm>
            <a:off x="5651500" y="1196975"/>
            <a:ext cx="1535113" cy="717550"/>
            <a:chOff x="2290" y="3022"/>
            <a:chExt cx="967" cy="452"/>
          </a:xfrm>
        </p:grpSpPr>
        <p:sp>
          <p:nvSpPr>
            <p:cNvPr id="27706" name="Freeform 5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7708" name="Group 60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7709" name="Picture 61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7710" name="Freeform 62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1" name="Freeform 63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712" name="Group 64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7713" name="Freeform 6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4" name="Oval 6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715" name="Group 67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7716" name="Freeform 68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17" name="Oval 69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7718" name="Group 70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7719" name="Freeform 7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7721" name="Group 73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7722" name="Freeform 7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3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7724" name="Group 76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7725" name="Freeform 7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6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7727" name="Group 79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7728" name="Freeform 8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9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7730" name="Group 82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7731" name="Freeform 8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2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7733" name="Rectangle 8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734" name="Group 86"/>
          <p:cNvGrpSpPr>
            <a:grpSpLocks/>
          </p:cNvGrpSpPr>
          <p:nvPr/>
        </p:nvGrpSpPr>
        <p:grpSpPr bwMode="auto">
          <a:xfrm>
            <a:off x="5364163" y="3644900"/>
            <a:ext cx="1535112" cy="717550"/>
            <a:chOff x="2290" y="3022"/>
            <a:chExt cx="967" cy="452"/>
          </a:xfrm>
        </p:grpSpPr>
        <p:sp>
          <p:nvSpPr>
            <p:cNvPr id="27735" name="Freeform 8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6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7737" name="Group 89"/>
          <p:cNvGrpSpPr>
            <a:grpSpLocks/>
          </p:cNvGrpSpPr>
          <p:nvPr/>
        </p:nvGrpSpPr>
        <p:grpSpPr bwMode="auto">
          <a:xfrm>
            <a:off x="4356100" y="3933825"/>
            <a:ext cx="1535113" cy="717550"/>
            <a:chOff x="2290" y="3022"/>
            <a:chExt cx="967" cy="452"/>
          </a:xfrm>
        </p:grpSpPr>
        <p:sp>
          <p:nvSpPr>
            <p:cNvPr id="27738" name="Freeform 9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9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7740" name="Group 92"/>
          <p:cNvGrpSpPr>
            <a:grpSpLocks/>
          </p:cNvGrpSpPr>
          <p:nvPr/>
        </p:nvGrpSpPr>
        <p:grpSpPr bwMode="auto">
          <a:xfrm>
            <a:off x="6443663" y="3213100"/>
            <a:ext cx="1535112" cy="717550"/>
            <a:chOff x="2290" y="3022"/>
            <a:chExt cx="967" cy="452"/>
          </a:xfrm>
        </p:grpSpPr>
        <p:sp>
          <p:nvSpPr>
            <p:cNvPr id="27741" name="Freeform 9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2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14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7743" name="Group 95"/>
          <p:cNvGrpSpPr>
            <a:grpSpLocks/>
          </p:cNvGrpSpPr>
          <p:nvPr/>
        </p:nvGrpSpPr>
        <p:grpSpPr bwMode="auto">
          <a:xfrm>
            <a:off x="6659563" y="2565400"/>
            <a:ext cx="1535112" cy="717550"/>
            <a:chOff x="2290" y="3022"/>
            <a:chExt cx="967" cy="452"/>
          </a:xfrm>
        </p:grpSpPr>
        <p:sp>
          <p:nvSpPr>
            <p:cNvPr id="27744" name="Freeform 9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5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7746" name="Group 98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7747" name="Freeform 9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8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2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" fill="hold"/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" fill="hold"/>
                                        <p:tgtEl>
                                          <p:spTgt spid="27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27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7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3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7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" fill="hold"/>
                                        <p:tgtEl>
                                          <p:spTgt spid="27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100" fill="hold"/>
                                        <p:tgtEl>
                                          <p:spTgt spid="27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7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27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3"/>
                  </p:tgtEl>
                </p:cond>
              </p:nextCondLst>
            </p:seq>
          </p:childTnLst>
        </p:cTn>
      </p:par>
    </p:tnLst>
    <p:bldLst>
      <p:bldP spid="27651" grpId="0" animBg="1"/>
      <p:bldP spid="276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8677" name="Freeform 5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8" name="Freeform 6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7" name="Freeform 15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8" name="Freeform 16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Freeform 17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0" name="Freeform 18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1" name="Freeform 19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8692" name="Group 20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8693" name="Freeform 21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94" name="Freeform 22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95" name="Freeform 23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96" name="Freeform 24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97" name="Freeform 25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98" name="Freeform 26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99" name="Freeform 27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0" name="Freeform 28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1" name="Freeform 29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2" name="Freeform 30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3" name="Freeform 31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4" name="Freeform 32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5" name="Freeform 33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6" name="Freeform 34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7" name="Freeform 35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8" name="Freeform 36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710" name="Group 38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8711" name="Freeform 3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8713" name="Group 41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8714" name="Freeform 4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3419475" y="5876925"/>
            <a:ext cx="1535113" cy="717550"/>
            <a:chOff x="2290" y="3022"/>
            <a:chExt cx="967" cy="452"/>
          </a:xfrm>
        </p:grpSpPr>
        <p:sp>
          <p:nvSpPr>
            <p:cNvPr id="28717" name="Freeform 4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8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8720" name="Freeform 4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8722" name="Group 50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8723" name="Freeform 5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4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8726" name="Freeform 5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8729" name="Picture 57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732" name="Group 60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8733" name="Freeform 61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4" name="Oval 62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735" name="Group 63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8736" name="Freeform 64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7" name="Oval 65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8738" name="Group 66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8739" name="Freeform 6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40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8741" name="Group 69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8742" name="Freeform 7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43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8745" name="Freeform 7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46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8747" name="Group 75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8748" name="Freeform 7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49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8750" name="Group 78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8751" name="Freeform 7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52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8753" name="Rectangle 8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825" y="3716338"/>
            <a:ext cx="2881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754" name="Group 82"/>
          <p:cNvGrpSpPr>
            <a:grpSpLocks/>
          </p:cNvGrpSpPr>
          <p:nvPr/>
        </p:nvGrpSpPr>
        <p:grpSpPr bwMode="auto">
          <a:xfrm>
            <a:off x="5364163" y="3644900"/>
            <a:ext cx="1535112" cy="717550"/>
            <a:chOff x="2290" y="3022"/>
            <a:chExt cx="967" cy="452"/>
          </a:xfrm>
        </p:grpSpPr>
        <p:sp>
          <p:nvSpPr>
            <p:cNvPr id="28755" name="Freeform 8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56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8757" name="Group 85"/>
          <p:cNvGrpSpPr>
            <a:grpSpLocks/>
          </p:cNvGrpSpPr>
          <p:nvPr/>
        </p:nvGrpSpPr>
        <p:grpSpPr bwMode="auto">
          <a:xfrm>
            <a:off x="4356100" y="3933825"/>
            <a:ext cx="1535113" cy="717550"/>
            <a:chOff x="2290" y="3022"/>
            <a:chExt cx="967" cy="452"/>
          </a:xfrm>
        </p:grpSpPr>
        <p:sp>
          <p:nvSpPr>
            <p:cNvPr id="28758" name="Freeform 8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5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760" name="Group 88"/>
          <p:cNvGrpSpPr>
            <a:grpSpLocks/>
          </p:cNvGrpSpPr>
          <p:nvPr/>
        </p:nvGrpSpPr>
        <p:grpSpPr bwMode="auto">
          <a:xfrm>
            <a:off x="6443663" y="3213100"/>
            <a:ext cx="1535112" cy="717550"/>
            <a:chOff x="2290" y="3022"/>
            <a:chExt cx="967" cy="452"/>
          </a:xfrm>
        </p:grpSpPr>
        <p:sp>
          <p:nvSpPr>
            <p:cNvPr id="28761" name="Freeform 8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62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14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8763" name="AutoShape 91"/>
          <p:cNvSpPr>
            <a:spLocks noChangeArrowheads="1"/>
          </p:cNvSpPr>
          <p:nvPr/>
        </p:nvSpPr>
        <p:spPr bwMode="auto">
          <a:xfrm>
            <a:off x="2857488" y="2571744"/>
            <a:ext cx="2305050" cy="1800225"/>
          </a:xfrm>
          <a:prstGeom prst="wedgeEllipseCallout">
            <a:avLst>
              <a:gd name="adj1" fmla="val -46903"/>
              <a:gd name="adj2" fmla="val 700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b="1" dirty="0">
              <a:latin typeface="Comic Sans MS" pitchFamily="66" charset="0"/>
            </a:endParaRPr>
          </a:p>
          <a:p>
            <a:pPr algn="ctr"/>
            <a:r>
              <a:rPr lang="ru-RU" sz="4000" dirty="0" smtClean="0">
                <a:latin typeface="Comic Sans MS" pitchFamily="66" charset="0"/>
              </a:rPr>
              <a:t>2х6</a:t>
            </a:r>
            <a:endParaRPr lang="ru-RU" sz="4000" dirty="0">
              <a:latin typeface="Comic Sans MS" pitchFamily="66" charset="0"/>
            </a:endParaRPr>
          </a:p>
        </p:txBody>
      </p:sp>
      <p:grpSp>
        <p:nvGrpSpPr>
          <p:cNvPr id="28764" name="Group 92"/>
          <p:cNvGrpSpPr>
            <a:grpSpLocks/>
          </p:cNvGrpSpPr>
          <p:nvPr/>
        </p:nvGrpSpPr>
        <p:grpSpPr bwMode="auto">
          <a:xfrm>
            <a:off x="6659563" y="2565400"/>
            <a:ext cx="1535112" cy="717550"/>
            <a:chOff x="2290" y="3022"/>
            <a:chExt cx="967" cy="452"/>
          </a:xfrm>
        </p:grpSpPr>
        <p:sp>
          <p:nvSpPr>
            <p:cNvPr id="28765" name="Freeform 9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66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8767" name="Group 95"/>
          <p:cNvGrpSpPr>
            <a:grpSpLocks/>
          </p:cNvGrpSpPr>
          <p:nvPr/>
        </p:nvGrpSpPr>
        <p:grpSpPr bwMode="auto">
          <a:xfrm>
            <a:off x="6372225" y="1989138"/>
            <a:ext cx="1535113" cy="717550"/>
            <a:chOff x="2290" y="3022"/>
            <a:chExt cx="967" cy="452"/>
          </a:xfrm>
        </p:grpSpPr>
        <p:sp>
          <p:nvSpPr>
            <p:cNvPr id="28768" name="Freeform 9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69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8770" name="Group 98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8771" name="Freeform 9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72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ransition spd="slow"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8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0"/>
                  </p:tgtEl>
                </p:cond>
              </p:nextCondLst>
            </p:seq>
          </p:childTnLst>
        </p:cTn>
      </p:par>
    </p:tnLst>
    <p:bldLst>
      <p:bldP spid="28763" grpId="0" animBg="1"/>
      <p:bldP spid="287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priroda2"/>
          <p:cNvSpPr>
            <a:spLocks noChangeArrowheads="1"/>
          </p:cNvSpPr>
          <p:nvPr/>
        </p:nvSpPr>
        <p:spPr bwMode="auto">
          <a:xfrm>
            <a:off x="0" y="836613"/>
            <a:ext cx="9144000" cy="4895850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4284663" y="5084763"/>
            <a:ext cx="1535112" cy="717550"/>
            <a:chOff x="2290" y="3022"/>
            <a:chExt cx="967" cy="452"/>
          </a:xfrm>
        </p:grpSpPr>
        <p:sp>
          <p:nvSpPr>
            <p:cNvPr id="29700" name="Freeform 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7608888" y="5084763"/>
            <a:ext cx="1535112" cy="717550"/>
            <a:chOff x="2290" y="3022"/>
            <a:chExt cx="967" cy="452"/>
          </a:xfrm>
        </p:grpSpPr>
        <p:sp>
          <p:nvSpPr>
            <p:cNvPr id="29703" name="Freeform 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5508625" y="5229225"/>
            <a:ext cx="1535113" cy="717550"/>
            <a:chOff x="2290" y="3022"/>
            <a:chExt cx="967" cy="452"/>
          </a:xfrm>
        </p:grpSpPr>
        <p:sp>
          <p:nvSpPr>
            <p:cNvPr id="29706" name="Freeform 10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6516688" y="260350"/>
            <a:ext cx="1535112" cy="717550"/>
            <a:chOff x="2290" y="3022"/>
            <a:chExt cx="967" cy="452"/>
          </a:xfrm>
        </p:grpSpPr>
        <p:sp>
          <p:nvSpPr>
            <p:cNvPr id="29709" name="Freeform 13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4716463" y="333375"/>
            <a:ext cx="1535112" cy="717550"/>
            <a:chOff x="2290" y="3022"/>
            <a:chExt cx="967" cy="452"/>
          </a:xfrm>
        </p:grpSpPr>
        <p:sp>
          <p:nvSpPr>
            <p:cNvPr id="29712" name="Freeform 1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3132138" y="3933825"/>
            <a:ext cx="1535112" cy="717550"/>
            <a:chOff x="2290" y="3022"/>
            <a:chExt cx="967" cy="452"/>
          </a:xfrm>
        </p:grpSpPr>
        <p:sp>
          <p:nvSpPr>
            <p:cNvPr id="29715" name="Freeform 19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755650" y="188913"/>
            <a:ext cx="1535113" cy="717550"/>
            <a:chOff x="2290" y="3022"/>
            <a:chExt cx="967" cy="452"/>
          </a:xfrm>
        </p:grpSpPr>
        <p:sp>
          <p:nvSpPr>
            <p:cNvPr id="29718" name="Freeform 2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9720" name="Group 24"/>
          <p:cNvGrpSpPr>
            <a:grpSpLocks/>
          </p:cNvGrpSpPr>
          <p:nvPr/>
        </p:nvGrpSpPr>
        <p:grpSpPr bwMode="auto">
          <a:xfrm>
            <a:off x="2411413" y="188913"/>
            <a:ext cx="1535112" cy="717550"/>
            <a:chOff x="2290" y="3022"/>
            <a:chExt cx="967" cy="452"/>
          </a:xfrm>
        </p:grpSpPr>
        <p:sp>
          <p:nvSpPr>
            <p:cNvPr id="29721" name="Freeform 2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3563938" y="620713"/>
            <a:ext cx="1535112" cy="717550"/>
            <a:chOff x="2290" y="3022"/>
            <a:chExt cx="967" cy="452"/>
          </a:xfrm>
        </p:grpSpPr>
        <p:sp>
          <p:nvSpPr>
            <p:cNvPr id="29724" name="Freeform 2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9726" name="Rectangle 3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0425" y="0"/>
            <a:ext cx="28813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443663" y="3213100"/>
            <a:ext cx="1535112" cy="717550"/>
            <a:chOff x="2290" y="3022"/>
            <a:chExt cx="967" cy="452"/>
          </a:xfrm>
        </p:grpSpPr>
        <p:sp>
          <p:nvSpPr>
            <p:cNvPr id="29734" name="Freeform 38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14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6659563" y="2565400"/>
            <a:ext cx="1535112" cy="717550"/>
            <a:chOff x="2290" y="3022"/>
            <a:chExt cx="967" cy="452"/>
          </a:xfrm>
        </p:grpSpPr>
        <p:sp>
          <p:nvSpPr>
            <p:cNvPr id="29737" name="Freeform 41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6372225" y="1989138"/>
            <a:ext cx="1535113" cy="717550"/>
            <a:chOff x="2290" y="3022"/>
            <a:chExt cx="967" cy="452"/>
          </a:xfrm>
        </p:grpSpPr>
        <p:sp>
          <p:nvSpPr>
            <p:cNvPr id="29740" name="Freeform 44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7164388" y="5876925"/>
            <a:ext cx="1535112" cy="717550"/>
            <a:chOff x="2290" y="3022"/>
            <a:chExt cx="967" cy="452"/>
          </a:xfrm>
        </p:grpSpPr>
        <p:sp>
          <p:nvSpPr>
            <p:cNvPr id="29743" name="Freeform 47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9745" name="AutoShape 49"/>
          <p:cNvSpPr>
            <a:spLocks noChangeArrowheads="1"/>
          </p:cNvSpPr>
          <p:nvPr/>
        </p:nvSpPr>
        <p:spPr bwMode="auto">
          <a:xfrm>
            <a:off x="1547813" y="1844675"/>
            <a:ext cx="2305050" cy="1800225"/>
          </a:xfrm>
          <a:prstGeom prst="wedgeEllipseCallout">
            <a:avLst>
              <a:gd name="adj1" fmla="val -43731"/>
              <a:gd name="adj2" fmla="val 699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latin typeface="Comic Sans MS" pitchFamily="66" charset="0"/>
              </a:rPr>
              <a:t>Спасибо</a:t>
            </a:r>
            <a:r>
              <a:rPr lang="ru-RU" sz="4000" b="1"/>
              <a:t>!</a:t>
            </a:r>
          </a:p>
        </p:txBody>
      </p:sp>
      <p:grpSp>
        <p:nvGrpSpPr>
          <p:cNvPr id="29791" name="Group 95"/>
          <p:cNvGrpSpPr>
            <a:grpSpLocks/>
          </p:cNvGrpSpPr>
          <p:nvPr/>
        </p:nvGrpSpPr>
        <p:grpSpPr bwMode="auto">
          <a:xfrm>
            <a:off x="1258888" y="6140450"/>
            <a:ext cx="1535112" cy="717550"/>
            <a:chOff x="2290" y="3022"/>
            <a:chExt cx="967" cy="452"/>
          </a:xfrm>
        </p:grpSpPr>
        <p:sp>
          <p:nvSpPr>
            <p:cNvPr id="29792" name="Freeform 96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93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5364163" y="3644900"/>
            <a:ext cx="1535112" cy="717550"/>
            <a:chOff x="2290" y="3022"/>
            <a:chExt cx="967" cy="452"/>
          </a:xfrm>
        </p:grpSpPr>
        <p:sp>
          <p:nvSpPr>
            <p:cNvPr id="29728" name="Freeform 32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4356100" y="3933825"/>
            <a:ext cx="1535113" cy="717550"/>
            <a:chOff x="2290" y="3022"/>
            <a:chExt cx="967" cy="452"/>
          </a:xfrm>
        </p:grpSpPr>
        <p:sp>
          <p:nvSpPr>
            <p:cNvPr id="29731" name="Freeform 35" descr="Пробка"/>
            <p:cNvSpPr>
              <a:spLocks/>
            </p:cNvSpPr>
            <p:nvPr/>
          </p:nvSpPr>
          <p:spPr bwMode="auto">
            <a:xfrm rot="20803610" flipH="1">
              <a:off x="2290" y="3022"/>
              <a:ext cx="967" cy="45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96" y="0"/>
                </a:cxn>
                <a:cxn ang="0">
                  <a:pos x="152" y="72"/>
                </a:cxn>
                <a:cxn ang="0">
                  <a:pos x="120" y="88"/>
                </a:cxn>
                <a:cxn ang="0">
                  <a:pos x="0" y="112"/>
                </a:cxn>
                <a:cxn ang="0">
                  <a:pos x="32" y="48"/>
                </a:cxn>
              </a:cxnLst>
              <a:rect l="0" t="0" r="r" b="b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62" y="3113"/>
              <a:ext cx="22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15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746" name="Group 50"/>
          <p:cNvGrpSpPr>
            <a:grpSpLocks/>
          </p:cNvGrpSpPr>
          <p:nvPr/>
        </p:nvGrpSpPr>
        <p:grpSpPr bwMode="auto">
          <a:xfrm>
            <a:off x="179388" y="3644900"/>
            <a:ext cx="1787525" cy="2890838"/>
            <a:chOff x="768" y="48"/>
            <a:chExt cx="581" cy="1050"/>
          </a:xfrm>
        </p:grpSpPr>
        <p:grpSp>
          <p:nvGrpSpPr>
            <p:cNvPr id="29747" name="Group 51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29748" name="Freeform 52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9" name="Freeform 53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0" name="Freeform 54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1" name="Freeform 55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2" name="Freeform 56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3" name="Freeform 57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4" name="Freeform 58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5" name="Freeform 59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6" name="Freeform 60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7" name="Freeform 61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8" name="Freeform 62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9" name="Freeform 63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0" name="Freeform 64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1" name="Freeform 65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2" name="Freeform 66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763" name="Group 67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9764" name="Freeform 68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5" name="Freeform 69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6" name="Freeform 70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7" name="Freeform 71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8" name="Freeform 72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9" name="Freeform 73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0" name="Freeform 74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1" name="Freeform 75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2" name="Freeform 76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3" name="Freeform 77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4" name="Freeform 78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5" name="Freeform 79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6" name="Freeform 80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7" name="Freeform 81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8" name="Freeform 82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79" name="Freeform 83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81" name="Group 85"/>
          <p:cNvGrpSpPr>
            <a:grpSpLocks/>
          </p:cNvGrpSpPr>
          <p:nvPr/>
        </p:nvGrpSpPr>
        <p:grpSpPr bwMode="auto">
          <a:xfrm>
            <a:off x="1835150" y="4292600"/>
            <a:ext cx="1430338" cy="2233613"/>
            <a:chOff x="3312" y="2640"/>
            <a:chExt cx="806" cy="1187"/>
          </a:xfrm>
        </p:grpSpPr>
        <p:pic>
          <p:nvPicPr>
            <p:cNvPr id="29782" name="Picture 86" descr="girl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85" name="Group 89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9786" name="Freeform 90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7" name="Oval 91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9788" name="Group 92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9789" name="Freeform 93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0" name="Oval 94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18913 C -0.00087 0.17781 0.00365 0.17064 0.00781 0.16231 C 0.01007 0.15723 0.01406 0.14728 0.01406 0.14752 C 0.01597 0.13781 0.01927 0.12717 0.02361 0.12023 C 0.02639 0.10728 0.03472 0.09896 0.03785 0.08601 C 0.0408 0.07399 0.03906 0.08139 0.04271 0.06428 C 0.04427 0.05642 0.04931 0.05226 0.05226 0.04694 C 0.05903 0.03422 0.06285 0.03052 0.07292 0.02243 C 0.08646 0.00046 0.06458 0.03468 0.08073 0.0148 C 0.0849 0.01018 0.09097 -0.00601 0.0934 -0.01179 C 0.09636 -0.01873 0.09827 -0.01665 0.10295 -0.02173 C 0.10747 -0.02613 0.11077 -0.03006 0.11563 -0.03376 C 0.1224 -0.03907 0.1283 -0.04462 0.13472 -0.0511 C 0.13629 -0.05272 0.13958 -0.05595 0.13958 -0.05572 C 0.14636 -0.07191 0.15035 -0.0763 0.16007 -0.08763 C 0.16389 -0.09225 0.16302 -0.09387 0.16806 -0.09734 C 0.17118 -0.09965 0.17448 -0.10081 0.17743 -0.10243 C 0.17917 -0.10335 0.18229 -0.10497 0.18229 -0.10451 C 0.18663 -0.11121 0.1908 -0.11191 0.1967 -0.11445 C 0.20104 -0.12139 0.20486 -0.12208 0.21024 -0.12439 C 0.23073 -0.14566 0.25677 -0.14936 0.28073 -0.15144 C 0.33559 -0.16185 0.38577 -0.16439 0.44271 -0.16601 C 0.44965 -0.16925 0.45764 -0.17017 0.46476 -0.17341 C 0.48611 -0.18312 0.50695 -0.19399 0.5283 -0.203 C 0.53542 -0.2104 0.5408 -0.21156 0.55 -0.21503 C 0.56094 -0.21896 0.57049 -0.22705 0.58056 -0.23214 C 0.58681 -0.23861 0.59445 -0.24277 0.60139 -0.24693 C 0.60556 -0.24925 0.61406 -0.25433 0.61406 -0.2541 C 0.6184 -0.26081 0.62292 -0.26127 0.62847 -0.26404 C 0.63004 -0.26566 0.63142 -0.26751 0.63316 -0.26867 C 0.63472 -0.26982 0.63646 -0.27006 0.63785 -0.27144 C 0.6408 -0.27422 0.64306 -0.27815 0.64583 -0.28115 C 0.64948 -0.28971 0.65382 -0.29826 0.65851 -0.30566 C 0.6599 -0.31214 0.66077 -0.31722 0.66337 -0.32277 C 0.66771 -0.33225 0.66823 -0.32717 0.67118 -0.33734 C 0.67726 -0.35792 0.67118 -0.34659 0.67761 -0.35722 C 0.68021 -0.38104 0.67934 -0.40462 0.67604 -0.42798 C 0.67344 -0.44647 0.67708 -0.43884 0.67118 -0.44763 C 0.66858 -0.46011 0.66302 -0.46682 0.65851 -0.47722 C 0.65799 -0.47954 0.65764 -0.48208 0.65695 -0.48439 C 0.65608 -0.48717 0.65452 -0.48878 0.65382 -0.49156 C 0.64948 -0.50728 0.65556 -0.49688 0.64896 -0.50636 C 0.6434 -0.53272 0.63125 -0.55052 0.61892 -0.56994 C 0.61632 -0.57387 0.61146 -0.57179 0.60781 -0.57248 C 0.5974 -0.57734 0.60469 -0.57503 0.58559 -0.57503 " pathEditMode="relative" rAng="0" ptsTypes="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3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7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0.12138 C 0.03299 0.11422 0.03455 0.10751 0.03524 0.09965 C 0.03698 0.08023 0.03559 0.06381 0.04323 0.04716 C 0.04757 0.02774 0.04149 0.04994 0.04809 0.03537 C 0.04896 0.03352 0.04878 0.03052 0.04965 0.02797 C 0.05417 0.01664 0.06042 0.00763 0.06545 -0.00463 C 0.06944 -0.01295 0.07101 -0.02289 0.075 -0.03214 C 0.07812 -0.05018 0.08889 -0.05619 0.09566 -0.07122 C 0.09896 -0.08602 0.10417 -0.09064 0.11302 -0.0992 C 0.11458 -0.10058 0.11788 -0.10382 0.11788 -0.10336 C 0.12031 -0.11515 0.12396 -0.12301 0.13056 -0.12925 C 0.13264 -0.1385 0.13542 -0.14035 0.14167 -0.14336 C 0.14705 -0.15122 0.15017 -0.15191 0.15746 -0.15492 C 0.20017 -0.21411 0.27483 -0.16347 0.33368 -0.16417 C 0.3474 -0.16671 0.36181 -0.1718 0.375 -0.17804 C 0.38142 -0.18104 0.38559 -0.18521 0.39253 -0.18752 C 0.40104 -0.19584 0.4033 -0.19769 0.41285 -0.20116 C 0.42014 -0.21157 0.43212 -0.21735 0.44167 -0.22243 C 0.4434 -0.22359 0.44444 -0.22567 0.44635 -0.22683 C 0.45521 -0.2333 0.46545 -0.23746 0.475 -0.24116 C 0.48368 -0.2481 0.49392 -0.25503 0.50365 -0.25943 C 0.51007 -0.2659 0.51753 -0.26937 0.52413 -0.27561 C 0.53038 -0.28162 0.53681 -0.2881 0.54323 -0.29411 C 0.54549 -0.29619 0.54757 -0.29896 0.54965 -0.30151 C 0.55295 -0.30567 0.5592 -0.31515 0.5592 -0.31469 C 0.5625 -0.32486 0.5625 -0.33526 0.56545 -0.34521 C 0.59028 -0.43099 0.57344 -0.39746 0.57344 -0.58197 " pathEditMode="relative" rAng="0" ptsTypes="ffffffffffffffffffffffffffA">
                                      <p:cBhvr>
                                        <p:cTn id="18" dur="20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-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97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5" grpId="0" animBg="1"/>
      <p:bldP spid="2974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Algerian" pitchFamily="82" charset="0"/>
              </a:rPr>
              <a:t>Физкультминутка.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5130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00125"/>
          <a:ext cx="8643998" cy="585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467"/>
                <a:gridCol w="4389531"/>
              </a:tblGrid>
              <a:tr h="5857892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   </a:t>
                      </a:r>
                      <a:r>
                        <a:rPr lang="ru-RU" sz="2400" dirty="0" smtClean="0">
                          <a:solidFill>
                            <a:srgbClr val="00B050"/>
                          </a:solidFill>
                        </a:rPr>
                        <a:t>Поднимает руки класс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B050"/>
                          </a:solidFill>
                        </a:rPr>
                        <a:t>– это</a:t>
                      </a:r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раз,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    Повернулась голова 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- это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два,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    Руки вниз, вперёд смотри  – это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три,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    Руки в стороны пошире разверни  - на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четыре</a:t>
                      </a:r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   С силой их к плечам прижать  – это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пять</a:t>
                      </a:r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B050"/>
                          </a:solidFill>
                        </a:rPr>
                        <a:t>   Всем ребятам тихо сесть –  это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шесть.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baby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2054227" cy="28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835150" y="260350"/>
            <a:ext cx="5645150" cy="7029450"/>
            <a:chOff x="1161" y="-108"/>
            <a:chExt cx="3556" cy="4428"/>
          </a:xfrm>
        </p:grpSpPr>
        <p:sp>
          <p:nvSpPr>
            <p:cNvPr id="35843" name="Oval 3"/>
            <p:cNvSpPr>
              <a:spLocks noChangeArrowheads="1"/>
            </p:cNvSpPr>
            <p:nvPr/>
          </p:nvSpPr>
          <p:spPr bwMode="auto">
            <a:xfrm rot="-1296237">
              <a:off x="1353" y="2647"/>
              <a:ext cx="498" cy="7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5844" name="Picture 4" descr="n_1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1" y="-108"/>
              <a:ext cx="3556" cy="44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250825" y="0"/>
            <a:ext cx="3529013" cy="3141663"/>
          </a:xfrm>
          <a:prstGeom prst="cloudCallout">
            <a:avLst>
              <a:gd name="adj1" fmla="val -69255"/>
              <a:gd name="adj2" fmla="val 43329"/>
            </a:avLst>
          </a:prstGeom>
          <a:solidFill>
            <a:schemeClr val="bg1">
              <a:alpha val="52000"/>
            </a:schemeClr>
          </a:solidFill>
          <a:ln w="889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32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РЕШИТЕ ЗАДАЧУ!!!</a:t>
            </a: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FF0000"/>
                </a:solidFill>
              </a:rPr>
              <a:t>ДЕВИЗ: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397000"/>
          <a:ext cx="8286808" cy="4675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3643338"/>
              </a:tblGrid>
              <a:tr h="4675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Каждый день – </a:t>
                      </a:r>
                      <a:b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всегда, везде,</a:t>
                      </a:r>
                      <a:b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занятиях, в игре,</a:t>
                      </a:r>
                      <a:b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Смело, чётко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ru-RU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говорим</a:t>
                      </a:r>
                      <a:b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 тихонечко сидим.</a:t>
                      </a:r>
                    </a:p>
                    <a:p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Admin\Мои документы\ЛОГОПЕДИЯ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5"/>
            <a:ext cx="3295643" cy="4429156"/>
          </a:xfrm>
          <a:prstGeom prst="rect">
            <a:avLst/>
          </a:prstGeom>
          <a:noFill/>
        </p:spPr>
      </p:pic>
      <p:pic>
        <p:nvPicPr>
          <p:cNvPr id="7" name="073_Ужасно интересн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0"/>
            <a:ext cx="2124075" cy="2205038"/>
            <a:chOff x="1161" y="-108"/>
            <a:chExt cx="3556" cy="4428"/>
          </a:xfrm>
        </p:grpSpPr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 rot="-1296237">
              <a:off x="1353" y="2647"/>
              <a:ext cx="498" cy="7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00" name="Picture 8" descr="n_1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1" y="-108"/>
              <a:ext cx="3556" cy="4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Задача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8964613" cy="442595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Подземелье 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Кощея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большое, но состоит оно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двух залов. Длина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первого зала 11 метров,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второй зал на 3 метра короче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Сколько метров в двух залах?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6767513" y="4652963"/>
            <a:ext cx="2376487" cy="2205037"/>
            <a:chOff x="3016" y="2205"/>
            <a:chExt cx="2035" cy="1861"/>
          </a:xfrm>
        </p:grpSpPr>
        <p:grpSp>
          <p:nvGrpSpPr>
            <p:cNvPr id="33802" name="Group 10"/>
            <p:cNvGrpSpPr>
              <a:grpSpLocks/>
            </p:cNvGrpSpPr>
            <p:nvPr/>
          </p:nvGrpSpPr>
          <p:grpSpPr bwMode="auto">
            <a:xfrm>
              <a:off x="3016" y="2205"/>
              <a:ext cx="1126" cy="1821"/>
              <a:chOff x="768" y="48"/>
              <a:chExt cx="581" cy="1050"/>
            </a:xfrm>
          </p:grpSpPr>
          <p:grpSp>
            <p:nvGrpSpPr>
              <p:cNvPr id="33803" name="Group 11"/>
              <p:cNvGrpSpPr>
                <a:grpSpLocks/>
              </p:cNvGrpSpPr>
              <p:nvPr/>
            </p:nvGrpSpPr>
            <p:grpSpPr bwMode="auto">
              <a:xfrm>
                <a:off x="768" y="48"/>
                <a:ext cx="581" cy="1050"/>
                <a:chOff x="1680" y="1488"/>
                <a:chExt cx="581" cy="1050"/>
              </a:xfrm>
            </p:grpSpPr>
            <p:sp>
              <p:nvSpPr>
                <p:cNvPr id="33804" name="Freeform 12"/>
                <p:cNvSpPr>
                  <a:spLocks/>
                </p:cNvSpPr>
                <p:nvPr/>
              </p:nvSpPr>
              <p:spPr bwMode="auto">
                <a:xfrm>
                  <a:off x="1971" y="2252"/>
                  <a:ext cx="0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1" h="256">
                      <a:moveTo>
                        <a:pt x="0" y="0"/>
                      </a:moveTo>
                      <a:lnTo>
                        <a:pt x="0" y="25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05" name="Freeform 13"/>
                <p:cNvSpPr>
                  <a:spLocks/>
                </p:cNvSpPr>
                <p:nvPr/>
              </p:nvSpPr>
              <p:spPr bwMode="auto">
                <a:xfrm>
                  <a:off x="1768" y="2105"/>
                  <a:ext cx="406" cy="399"/>
                </a:xfrm>
                <a:custGeom>
                  <a:avLst/>
                  <a:gdLst/>
                  <a:ahLst/>
                  <a:cxnLst>
                    <a:cxn ang="0">
                      <a:pos x="79" y="8"/>
                    </a:cxn>
                    <a:cxn ang="0">
                      <a:pos x="313" y="8"/>
                    </a:cxn>
                    <a:cxn ang="0">
                      <a:pos x="367" y="8"/>
                    </a:cxn>
                    <a:cxn ang="0">
                      <a:pos x="385" y="28"/>
                    </a:cxn>
                    <a:cxn ang="0">
                      <a:pos x="417" y="84"/>
                    </a:cxn>
                    <a:cxn ang="0">
                      <a:pos x="433" y="132"/>
                    </a:cxn>
                    <a:cxn ang="0">
                      <a:pos x="463" y="200"/>
                    </a:cxn>
                    <a:cxn ang="0">
                      <a:pos x="463" y="296"/>
                    </a:cxn>
                    <a:cxn ang="0">
                      <a:pos x="437" y="348"/>
                    </a:cxn>
                    <a:cxn ang="0">
                      <a:pos x="429" y="404"/>
                    </a:cxn>
                    <a:cxn ang="0">
                      <a:pos x="425" y="420"/>
                    </a:cxn>
                    <a:cxn ang="0">
                      <a:pos x="393" y="388"/>
                    </a:cxn>
                    <a:cxn ang="0">
                      <a:pos x="369" y="372"/>
                    </a:cxn>
                    <a:cxn ang="0">
                      <a:pos x="317" y="360"/>
                    </a:cxn>
                    <a:cxn ang="0">
                      <a:pos x="273" y="380"/>
                    </a:cxn>
                    <a:cxn ang="0">
                      <a:pos x="237" y="408"/>
                    </a:cxn>
                    <a:cxn ang="0">
                      <a:pos x="223" y="392"/>
                    </a:cxn>
                    <a:cxn ang="0">
                      <a:pos x="165" y="368"/>
                    </a:cxn>
                    <a:cxn ang="0">
                      <a:pos x="105" y="368"/>
                    </a:cxn>
                    <a:cxn ang="0">
                      <a:pos x="73" y="400"/>
                    </a:cxn>
                    <a:cxn ang="0">
                      <a:pos x="49" y="412"/>
                    </a:cxn>
                    <a:cxn ang="0">
                      <a:pos x="31" y="392"/>
                    </a:cxn>
                    <a:cxn ang="0">
                      <a:pos x="13" y="340"/>
                    </a:cxn>
                    <a:cxn ang="0">
                      <a:pos x="1" y="272"/>
                    </a:cxn>
                    <a:cxn ang="0">
                      <a:pos x="5" y="212"/>
                    </a:cxn>
                    <a:cxn ang="0">
                      <a:pos x="31" y="152"/>
                    </a:cxn>
                    <a:cxn ang="0">
                      <a:pos x="57" y="100"/>
                    </a:cxn>
                    <a:cxn ang="0">
                      <a:pos x="79" y="8"/>
                    </a:cxn>
                  </a:cxnLst>
                  <a:rect l="0" t="0" r="r" b="b"/>
                  <a:pathLst>
                    <a:path w="468" h="423">
                      <a:moveTo>
                        <a:pt x="79" y="8"/>
                      </a:moveTo>
                      <a:cubicBezTo>
                        <a:pt x="118" y="0"/>
                        <a:pt x="265" y="8"/>
                        <a:pt x="313" y="8"/>
                      </a:cubicBezTo>
                      <a:cubicBezTo>
                        <a:pt x="361" y="8"/>
                        <a:pt x="355" y="5"/>
                        <a:pt x="367" y="8"/>
                      </a:cubicBezTo>
                      <a:cubicBezTo>
                        <a:pt x="379" y="11"/>
                        <a:pt x="377" y="15"/>
                        <a:pt x="385" y="28"/>
                      </a:cubicBezTo>
                      <a:cubicBezTo>
                        <a:pt x="393" y="41"/>
                        <a:pt x="409" y="67"/>
                        <a:pt x="417" y="84"/>
                      </a:cubicBezTo>
                      <a:cubicBezTo>
                        <a:pt x="425" y="101"/>
                        <a:pt x="425" y="113"/>
                        <a:pt x="433" y="132"/>
                      </a:cubicBezTo>
                      <a:cubicBezTo>
                        <a:pt x="441" y="151"/>
                        <a:pt x="458" y="173"/>
                        <a:pt x="463" y="200"/>
                      </a:cubicBezTo>
                      <a:cubicBezTo>
                        <a:pt x="468" y="227"/>
                        <a:pt x="467" y="271"/>
                        <a:pt x="463" y="296"/>
                      </a:cubicBezTo>
                      <a:cubicBezTo>
                        <a:pt x="459" y="321"/>
                        <a:pt x="443" y="330"/>
                        <a:pt x="437" y="348"/>
                      </a:cubicBezTo>
                      <a:cubicBezTo>
                        <a:pt x="431" y="366"/>
                        <a:pt x="431" y="392"/>
                        <a:pt x="429" y="404"/>
                      </a:cubicBezTo>
                      <a:cubicBezTo>
                        <a:pt x="427" y="416"/>
                        <a:pt x="431" y="423"/>
                        <a:pt x="425" y="420"/>
                      </a:cubicBezTo>
                      <a:cubicBezTo>
                        <a:pt x="419" y="417"/>
                        <a:pt x="402" y="396"/>
                        <a:pt x="393" y="388"/>
                      </a:cubicBezTo>
                      <a:cubicBezTo>
                        <a:pt x="384" y="380"/>
                        <a:pt x="382" y="377"/>
                        <a:pt x="369" y="372"/>
                      </a:cubicBezTo>
                      <a:cubicBezTo>
                        <a:pt x="356" y="367"/>
                        <a:pt x="333" y="359"/>
                        <a:pt x="317" y="360"/>
                      </a:cubicBezTo>
                      <a:cubicBezTo>
                        <a:pt x="301" y="361"/>
                        <a:pt x="286" y="372"/>
                        <a:pt x="273" y="380"/>
                      </a:cubicBezTo>
                      <a:cubicBezTo>
                        <a:pt x="260" y="388"/>
                        <a:pt x="245" y="406"/>
                        <a:pt x="237" y="408"/>
                      </a:cubicBezTo>
                      <a:cubicBezTo>
                        <a:pt x="229" y="410"/>
                        <a:pt x="235" y="399"/>
                        <a:pt x="223" y="392"/>
                      </a:cubicBezTo>
                      <a:cubicBezTo>
                        <a:pt x="211" y="385"/>
                        <a:pt x="185" y="372"/>
                        <a:pt x="165" y="368"/>
                      </a:cubicBezTo>
                      <a:cubicBezTo>
                        <a:pt x="145" y="364"/>
                        <a:pt x="120" y="363"/>
                        <a:pt x="105" y="368"/>
                      </a:cubicBezTo>
                      <a:cubicBezTo>
                        <a:pt x="90" y="373"/>
                        <a:pt x="82" y="393"/>
                        <a:pt x="73" y="400"/>
                      </a:cubicBezTo>
                      <a:cubicBezTo>
                        <a:pt x="64" y="407"/>
                        <a:pt x="56" y="413"/>
                        <a:pt x="49" y="412"/>
                      </a:cubicBezTo>
                      <a:cubicBezTo>
                        <a:pt x="42" y="411"/>
                        <a:pt x="37" y="404"/>
                        <a:pt x="31" y="392"/>
                      </a:cubicBezTo>
                      <a:cubicBezTo>
                        <a:pt x="25" y="380"/>
                        <a:pt x="18" y="360"/>
                        <a:pt x="13" y="340"/>
                      </a:cubicBezTo>
                      <a:cubicBezTo>
                        <a:pt x="8" y="320"/>
                        <a:pt x="2" y="293"/>
                        <a:pt x="1" y="272"/>
                      </a:cubicBezTo>
                      <a:cubicBezTo>
                        <a:pt x="0" y="251"/>
                        <a:pt x="0" y="232"/>
                        <a:pt x="5" y="212"/>
                      </a:cubicBezTo>
                      <a:cubicBezTo>
                        <a:pt x="10" y="192"/>
                        <a:pt x="22" y="171"/>
                        <a:pt x="31" y="152"/>
                      </a:cubicBezTo>
                      <a:cubicBezTo>
                        <a:pt x="40" y="133"/>
                        <a:pt x="49" y="124"/>
                        <a:pt x="57" y="100"/>
                      </a:cubicBezTo>
                      <a:cubicBezTo>
                        <a:pt x="65" y="76"/>
                        <a:pt x="75" y="27"/>
                        <a:pt x="79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CC"/>
                    </a:gs>
                    <a:gs pos="50000">
                      <a:srgbClr val="000099"/>
                    </a:gs>
                    <a:gs pos="100000">
                      <a:srgbClr val="0066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06" name="Freeform 14"/>
                <p:cNvSpPr>
                  <a:spLocks/>
                </p:cNvSpPr>
                <p:nvPr/>
              </p:nvSpPr>
              <p:spPr bwMode="auto">
                <a:xfrm>
                  <a:off x="1962" y="2112"/>
                  <a:ext cx="41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07" name="Freeform 15"/>
                <p:cNvSpPr>
                  <a:spLocks/>
                </p:cNvSpPr>
                <p:nvPr/>
              </p:nvSpPr>
              <p:spPr bwMode="auto">
                <a:xfrm>
                  <a:off x="2040" y="2108"/>
                  <a:ext cx="111" cy="136"/>
                </a:xfrm>
                <a:custGeom>
                  <a:avLst/>
                  <a:gdLst/>
                  <a:ahLst/>
                  <a:cxnLst>
                    <a:cxn ang="0">
                      <a:pos x="127" y="133"/>
                    </a:cxn>
                    <a:cxn ang="0">
                      <a:pos x="128" y="144"/>
                    </a:cxn>
                    <a:cxn ang="0">
                      <a:pos x="0" y="4"/>
                    </a:cxn>
                    <a:cxn ang="0">
                      <a:pos x="60" y="0"/>
                    </a:cxn>
                    <a:cxn ang="0">
                      <a:pos x="127" y="133"/>
                    </a:cxn>
                  </a:cxnLst>
                  <a:rect l="0" t="0" r="r" b="b"/>
                  <a:pathLst>
                    <a:path w="128" h="144">
                      <a:moveTo>
                        <a:pt x="127" y="133"/>
                      </a:moveTo>
                      <a:lnTo>
                        <a:pt x="128" y="144"/>
                      </a:lnTo>
                      <a:lnTo>
                        <a:pt x="0" y="4"/>
                      </a:lnTo>
                      <a:lnTo>
                        <a:pt x="60" y="0"/>
                      </a:lnTo>
                      <a:lnTo>
                        <a:pt x="127" y="1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08" name="Freeform 16"/>
                <p:cNvSpPr>
                  <a:spLocks/>
                </p:cNvSpPr>
                <p:nvPr/>
              </p:nvSpPr>
              <p:spPr bwMode="auto">
                <a:xfrm>
                  <a:off x="1800" y="2105"/>
                  <a:ext cx="90" cy="14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8" y="136"/>
                    </a:cxn>
                    <a:cxn ang="0">
                      <a:pos x="44" y="0"/>
                    </a:cxn>
                    <a:cxn ang="0">
                      <a:pos x="104" y="8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104" h="152">
                      <a:moveTo>
                        <a:pt x="0" y="152"/>
                      </a:moveTo>
                      <a:lnTo>
                        <a:pt x="8" y="136"/>
                      </a:lnTo>
                      <a:lnTo>
                        <a:pt x="44" y="0"/>
                      </a:lnTo>
                      <a:lnTo>
                        <a:pt x="104" y="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09" name="Freeform 17"/>
                <p:cNvSpPr>
                  <a:spLocks/>
                </p:cNvSpPr>
                <p:nvPr/>
              </p:nvSpPr>
              <p:spPr bwMode="auto">
                <a:xfrm>
                  <a:off x="1831" y="1912"/>
                  <a:ext cx="272" cy="203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44" y="208"/>
                    </a:cxn>
                    <a:cxn ang="0">
                      <a:pos x="264" y="204"/>
                    </a:cxn>
                    <a:cxn ang="0">
                      <a:pos x="304" y="204"/>
                    </a:cxn>
                    <a:cxn ang="0">
                      <a:pos x="312" y="152"/>
                    </a:cxn>
                    <a:cxn ang="0">
                      <a:pos x="308" y="92"/>
                    </a:cxn>
                    <a:cxn ang="0">
                      <a:pos x="284" y="40"/>
                    </a:cxn>
                    <a:cxn ang="0">
                      <a:pos x="248" y="20"/>
                    </a:cxn>
                    <a:cxn ang="0">
                      <a:pos x="204" y="4"/>
                    </a:cxn>
                    <a:cxn ang="0">
                      <a:pos x="160" y="44"/>
                    </a:cxn>
                    <a:cxn ang="0">
                      <a:pos x="152" y="44"/>
                    </a:cxn>
                    <a:cxn ang="0">
                      <a:pos x="108" y="8"/>
                    </a:cxn>
                    <a:cxn ang="0">
                      <a:pos x="80" y="16"/>
                    </a:cxn>
                    <a:cxn ang="0">
                      <a:pos x="44" y="48"/>
                    </a:cxn>
                    <a:cxn ang="0">
                      <a:pos x="16" y="84"/>
                    </a:cxn>
                    <a:cxn ang="0">
                      <a:pos x="6" y="116"/>
                    </a:cxn>
                    <a:cxn ang="0">
                      <a:pos x="6" y="164"/>
                    </a:cxn>
                    <a:cxn ang="0">
                      <a:pos x="0" y="192"/>
                    </a:cxn>
                    <a:cxn ang="0">
                      <a:pos x="6" y="212"/>
                    </a:cxn>
                  </a:cxnLst>
                  <a:rect l="0" t="0" r="r" b="b"/>
                  <a:pathLst>
                    <a:path w="313" h="215">
                      <a:moveTo>
                        <a:pt x="6" y="212"/>
                      </a:moveTo>
                      <a:cubicBezTo>
                        <a:pt x="13" y="215"/>
                        <a:pt x="1" y="209"/>
                        <a:pt x="44" y="208"/>
                      </a:cubicBezTo>
                      <a:cubicBezTo>
                        <a:pt x="87" y="207"/>
                        <a:pt x="221" y="205"/>
                        <a:pt x="264" y="204"/>
                      </a:cubicBezTo>
                      <a:cubicBezTo>
                        <a:pt x="307" y="203"/>
                        <a:pt x="296" y="213"/>
                        <a:pt x="304" y="204"/>
                      </a:cubicBezTo>
                      <a:cubicBezTo>
                        <a:pt x="312" y="195"/>
                        <a:pt x="311" y="171"/>
                        <a:pt x="312" y="152"/>
                      </a:cubicBezTo>
                      <a:cubicBezTo>
                        <a:pt x="313" y="133"/>
                        <a:pt x="313" y="111"/>
                        <a:pt x="308" y="92"/>
                      </a:cubicBezTo>
                      <a:cubicBezTo>
                        <a:pt x="303" y="73"/>
                        <a:pt x="294" y="52"/>
                        <a:pt x="284" y="40"/>
                      </a:cubicBezTo>
                      <a:cubicBezTo>
                        <a:pt x="274" y="28"/>
                        <a:pt x="261" y="26"/>
                        <a:pt x="248" y="20"/>
                      </a:cubicBezTo>
                      <a:cubicBezTo>
                        <a:pt x="235" y="14"/>
                        <a:pt x="219" y="0"/>
                        <a:pt x="204" y="4"/>
                      </a:cubicBezTo>
                      <a:cubicBezTo>
                        <a:pt x="189" y="8"/>
                        <a:pt x="169" y="37"/>
                        <a:pt x="160" y="44"/>
                      </a:cubicBezTo>
                      <a:cubicBezTo>
                        <a:pt x="151" y="51"/>
                        <a:pt x="161" y="50"/>
                        <a:pt x="152" y="44"/>
                      </a:cubicBezTo>
                      <a:cubicBezTo>
                        <a:pt x="143" y="38"/>
                        <a:pt x="120" y="13"/>
                        <a:pt x="108" y="8"/>
                      </a:cubicBezTo>
                      <a:cubicBezTo>
                        <a:pt x="96" y="3"/>
                        <a:pt x="91" y="9"/>
                        <a:pt x="80" y="16"/>
                      </a:cubicBezTo>
                      <a:cubicBezTo>
                        <a:pt x="69" y="23"/>
                        <a:pt x="55" y="37"/>
                        <a:pt x="44" y="48"/>
                      </a:cubicBezTo>
                      <a:cubicBezTo>
                        <a:pt x="33" y="59"/>
                        <a:pt x="22" y="73"/>
                        <a:pt x="16" y="84"/>
                      </a:cubicBezTo>
                      <a:cubicBezTo>
                        <a:pt x="10" y="95"/>
                        <a:pt x="8" y="103"/>
                        <a:pt x="6" y="116"/>
                      </a:cubicBezTo>
                      <a:cubicBezTo>
                        <a:pt x="4" y="129"/>
                        <a:pt x="7" y="151"/>
                        <a:pt x="6" y="164"/>
                      </a:cubicBezTo>
                      <a:cubicBezTo>
                        <a:pt x="5" y="177"/>
                        <a:pt x="0" y="184"/>
                        <a:pt x="0" y="192"/>
                      </a:cubicBezTo>
                      <a:cubicBezTo>
                        <a:pt x="0" y="200"/>
                        <a:pt x="2" y="209"/>
                        <a:pt x="6" y="2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0" name="Freeform 18"/>
                <p:cNvSpPr>
                  <a:spLocks/>
                </p:cNvSpPr>
                <p:nvPr/>
              </p:nvSpPr>
              <p:spPr bwMode="auto">
                <a:xfrm>
                  <a:off x="2045" y="1910"/>
                  <a:ext cx="171" cy="301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4" y="7"/>
                    </a:cxn>
                    <a:cxn ang="0">
                      <a:pos x="154" y="67"/>
                    </a:cxn>
                    <a:cxn ang="0">
                      <a:pos x="166" y="135"/>
                    </a:cxn>
                    <a:cxn ang="0">
                      <a:pos x="170" y="179"/>
                    </a:cxn>
                    <a:cxn ang="0">
                      <a:pos x="178" y="243"/>
                    </a:cxn>
                    <a:cxn ang="0">
                      <a:pos x="192" y="263"/>
                    </a:cxn>
                    <a:cxn ang="0">
                      <a:pos x="144" y="311"/>
                    </a:cxn>
                    <a:cxn ang="0">
                      <a:pos x="118" y="315"/>
                    </a:cxn>
                    <a:cxn ang="0">
                      <a:pos x="98" y="287"/>
                    </a:cxn>
                    <a:cxn ang="0">
                      <a:pos x="58" y="219"/>
                    </a:cxn>
                    <a:cxn ang="0">
                      <a:pos x="66" y="183"/>
                    </a:cxn>
                    <a:cxn ang="0">
                      <a:pos x="66" y="123"/>
                    </a:cxn>
                    <a:cxn ang="0">
                      <a:pos x="48" y="71"/>
                    </a:cxn>
                    <a:cxn ang="0">
                      <a:pos x="34" y="39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98" h="320">
                      <a:moveTo>
                        <a:pt x="0" y="23"/>
                      </a:moveTo>
                      <a:cubicBezTo>
                        <a:pt x="8" y="16"/>
                        <a:pt x="48" y="0"/>
                        <a:pt x="74" y="7"/>
                      </a:cubicBezTo>
                      <a:cubicBezTo>
                        <a:pt x="100" y="14"/>
                        <a:pt x="139" y="46"/>
                        <a:pt x="154" y="67"/>
                      </a:cubicBezTo>
                      <a:cubicBezTo>
                        <a:pt x="169" y="88"/>
                        <a:pt x="163" y="116"/>
                        <a:pt x="166" y="135"/>
                      </a:cubicBezTo>
                      <a:cubicBezTo>
                        <a:pt x="169" y="154"/>
                        <a:pt x="168" y="161"/>
                        <a:pt x="170" y="179"/>
                      </a:cubicBezTo>
                      <a:cubicBezTo>
                        <a:pt x="172" y="197"/>
                        <a:pt x="174" y="229"/>
                        <a:pt x="178" y="243"/>
                      </a:cubicBezTo>
                      <a:cubicBezTo>
                        <a:pt x="182" y="257"/>
                        <a:pt x="198" y="252"/>
                        <a:pt x="192" y="263"/>
                      </a:cubicBezTo>
                      <a:cubicBezTo>
                        <a:pt x="186" y="274"/>
                        <a:pt x="156" y="302"/>
                        <a:pt x="144" y="311"/>
                      </a:cubicBezTo>
                      <a:cubicBezTo>
                        <a:pt x="132" y="320"/>
                        <a:pt x="126" y="319"/>
                        <a:pt x="118" y="315"/>
                      </a:cubicBezTo>
                      <a:cubicBezTo>
                        <a:pt x="110" y="311"/>
                        <a:pt x="108" y="303"/>
                        <a:pt x="98" y="287"/>
                      </a:cubicBezTo>
                      <a:cubicBezTo>
                        <a:pt x="88" y="271"/>
                        <a:pt x="63" y="236"/>
                        <a:pt x="58" y="219"/>
                      </a:cubicBezTo>
                      <a:cubicBezTo>
                        <a:pt x="53" y="202"/>
                        <a:pt x="65" y="199"/>
                        <a:pt x="66" y="183"/>
                      </a:cubicBezTo>
                      <a:cubicBezTo>
                        <a:pt x="67" y="167"/>
                        <a:pt x="69" y="142"/>
                        <a:pt x="66" y="123"/>
                      </a:cubicBezTo>
                      <a:cubicBezTo>
                        <a:pt x="63" y="104"/>
                        <a:pt x="53" y="85"/>
                        <a:pt x="48" y="71"/>
                      </a:cubicBezTo>
                      <a:cubicBezTo>
                        <a:pt x="43" y="57"/>
                        <a:pt x="42" y="47"/>
                        <a:pt x="34" y="39"/>
                      </a:cubicBezTo>
                      <a:cubicBezTo>
                        <a:pt x="26" y="31"/>
                        <a:pt x="7" y="26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1" name="Freeform 19"/>
                <p:cNvSpPr>
                  <a:spLocks/>
                </p:cNvSpPr>
                <p:nvPr/>
              </p:nvSpPr>
              <p:spPr bwMode="auto">
                <a:xfrm>
                  <a:off x="2133" y="2105"/>
                  <a:ext cx="87" cy="108"/>
                </a:xfrm>
                <a:custGeom>
                  <a:avLst/>
                  <a:gdLst/>
                  <a:ahLst/>
                  <a:cxnLst>
                    <a:cxn ang="0">
                      <a:pos x="76" y="4"/>
                    </a:cxn>
                    <a:cxn ang="0">
                      <a:pos x="76" y="0"/>
                    </a:cxn>
                    <a:cxn ang="0">
                      <a:pos x="100" y="56"/>
                    </a:cxn>
                    <a:cxn ang="0">
                      <a:pos x="28" y="116"/>
                    </a:cxn>
                    <a:cxn ang="0">
                      <a:pos x="0" y="80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2" name="Freeform 20"/>
                <p:cNvSpPr>
                  <a:spLocks/>
                </p:cNvSpPr>
                <p:nvPr/>
              </p:nvSpPr>
              <p:spPr bwMode="auto">
                <a:xfrm>
                  <a:off x="1709" y="1914"/>
                  <a:ext cx="193" cy="304"/>
                </a:xfrm>
                <a:custGeom>
                  <a:avLst/>
                  <a:gdLst/>
                  <a:ahLst/>
                  <a:cxnLst>
                    <a:cxn ang="0">
                      <a:pos x="221" y="24"/>
                    </a:cxn>
                    <a:cxn ang="0">
                      <a:pos x="185" y="2"/>
                    </a:cxn>
                    <a:cxn ang="0">
                      <a:pos x="121" y="10"/>
                    </a:cxn>
                    <a:cxn ang="0">
                      <a:pos x="47" y="60"/>
                    </a:cxn>
                    <a:cxn ang="0">
                      <a:pos x="35" y="128"/>
                    </a:cxn>
                    <a:cxn ang="0">
                      <a:pos x="31" y="172"/>
                    </a:cxn>
                    <a:cxn ang="0">
                      <a:pos x="23" y="236"/>
                    </a:cxn>
                    <a:cxn ang="0">
                      <a:pos x="9" y="256"/>
                    </a:cxn>
                    <a:cxn ang="0">
                      <a:pos x="77" y="298"/>
                    </a:cxn>
                    <a:cxn ang="0">
                      <a:pos x="117" y="318"/>
                    </a:cxn>
                    <a:cxn ang="0">
                      <a:pos x="125" y="274"/>
                    </a:cxn>
                    <a:cxn ang="0">
                      <a:pos x="143" y="212"/>
                    </a:cxn>
                    <a:cxn ang="0">
                      <a:pos x="145" y="178"/>
                    </a:cxn>
                    <a:cxn ang="0">
                      <a:pos x="145" y="148"/>
                    </a:cxn>
                    <a:cxn ang="0">
                      <a:pos x="157" y="84"/>
                    </a:cxn>
                    <a:cxn ang="0">
                      <a:pos x="165" y="72"/>
                    </a:cxn>
                    <a:cxn ang="0">
                      <a:pos x="181" y="56"/>
                    </a:cxn>
                    <a:cxn ang="0">
                      <a:pos x="221" y="24"/>
                    </a:cxn>
                  </a:cxnLst>
                  <a:rect l="0" t="0" r="r" b="b"/>
                  <a:pathLst>
                    <a:path w="222" h="322">
                      <a:moveTo>
                        <a:pt x="221" y="24"/>
                      </a:moveTo>
                      <a:cubicBezTo>
                        <a:pt x="222" y="15"/>
                        <a:pt x="202" y="4"/>
                        <a:pt x="185" y="2"/>
                      </a:cubicBezTo>
                      <a:cubicBezTo>
                        <a:pt x="168" y="0"/>
                        <a:pt x="144" y="0"/>
                        <a:pt x="121" y="10"/>
                      </a:cubicBezTo>
                      <a:cubicBezTo>
                        <a:pt x="98" y="20"/>
                        <a:pt x="61" y="40"/>
                        <a:pt x="47" y="60"/>
                      </a:cubicBezTo>
                      <a:cubicBezTo>
                        <a:pt x="33" y="80"/>
                        <a:pt x="38" y="109"/>
                        <a:pt x="35" y="128"/>
                      </a:cubicBezTo>
                      <a:cubicBezTo>
                        <a:pt x="32" y="147"/>
                        <a:pt x="33" y="154"/>
                        <a:pt x="31" y="172"/>
                      </a:cubicBezTo>
                      <a:cubicBezTo>
                        <a:pt x="29" y="190"/>
                        <a:pt x="27" y="222"/>
                        <a:pt x="23" y="236"/>
                      </a:cubicBezTo>
                      <a:cubicBezTo>
                        <a:pt x="19" y="250"/>
                        <a:pt x="0" y="246"/>
                        <a:pt x="9" y="256"/>
                      </a:cubicBezTo>
                      <a:cubicBezTo>
                        <a:pt x="18" y="266"/>
                        <a:pt x="59" y="288"/>
                        <a:pt x="77" y="298"/>
                      </a:cubicBezTo>
                      <a:cubicBezTo>
                        <a:pt x="95" y="308"/>
                        <a:pt x="109" y="322"/>
                        <a:pt x="117" y="318"/>
                      </a:cubicBezTo>
                      <a:cubicBezTo>
                        <a:pt x="125" y="314"/>
                        <a:pt x="121" y="292"/>
                        <a:pt x="125" y="274"/>
                      </a:cubicBezTo>
                      <a:cubicBezTo>
                        <a:pt x="129" y="256"/>
                        <a:pt x="140" y="228"/>
                        <a:pt x="143" y="212"/>
                      </a:cubicBezTo>
                      <a:cubicBezTo>
                        <a:pt x="146" y="196"/>
                        <a:pt x="145" y="189"/>
                        <a:pt x="145" y="178"/>
                      </a:cubicBezTo>
                      <a:cubicBezTo>
                        <a:pt x="145" y="167"/>
                        <a:pt x="143" y="164"/>
                        <a:pt x="145" y="148"/>
                      </a:cubicBezTo>
                      <a:cubicBezTo>
                        <a:pt x="147" y="132"/>
                        <a:pt x="154" y="97"/>
                        <a:pt x="157" y="84"/>
                      </a:cubicBezTo>
                      <a:cubicBezTo>
                        <a:pt x="160" y="71"/>
                        <a:pt x="161" y="77"/>
                        <a:pt x="165" y="72"/>
                      </a:cubicBezTo>
                      <a:cubicBezTo>
                        <a:pt x="169" y="67"/>
                        <a:pt x="172" y="64"/>
                        <a:pt x="181" y="56"/>
                      </a:cubicBezTo>
                      <a:cubicBezTo>
                        <a:pt x="190" y="48"/>
                        <a:pt x="213" y="31"/>
                        <a:pt x="221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3" name="Freeform 21"/>
                <p:cNvSpPr>
                  <a:spLocks/>
                </p:cNvSpPr>
                <p:nvPr/>
              </p:nvSpPr>
              <p:spPr bwMode="auto">
                <a:xfrm>
                  <a:off x="1721" y="2112"/>
                  <a:ext cx="97" cy="9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0" y="44"/>
                    </a:cxn>
                    <a:cxn ang="0">
                      <a:pos x="100" y="104"/>
                    </a:cxn>
                    <a:cxn ang="0">
                      <a:pos x="112" y="6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12" h="104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0" y="44"/>
                      </a:lnTo>
                      <a:lnTo>
                        <a:pt x="100" y="104"/>
                      </a:lnTo>
                      <a:lnTo>
                        <a:pt x="112" y="6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4" name="Freeform 22"/>
                <p:cNvSpPr>
                  <a:spLocks/>
                </p:cNvSpPr>
                <p:nvPr/>
              </p:nvSpPr>
              <p:spPr bwMode="auto">
                <a:xfrm>
                  <a:off x="1889" y="1886"/>
                  <a:ext cx="73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5" name="Freeform 23"/>
                <p:cNvSpPr>
                  <a:spLocks/>
                </p:cNvSpPr>
                <p:nvPr/>
              </p:nvSpPr>
              <p:spPr bwMode="auto">
                <a:xfrm flipH="1">
                  <a:off x="1962" y="1886"/>
                  <a:ext cx="72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6" name="Freeform 24"/>
                <p:cNvSpPr>
                  <a:spLocks/>
                </p:cNvSpPr>
                <p:nvPr/>
              </p:nvSpPr>
              <p:spPr bwMode="auto">
                <a:xfrm>
                  <a:off x="1968" y="2112"/>
                  <a:ext cx="6" cy="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00"/>
                    </a:cxn>
                  </a:cxnLst>
                  <a:rect l="0" t="0" r="r" b="b"/>
                  <a:pathLst>
                    <a:path w="8" h="400">
                      <a:moveTo>
                        <a:pt x="0" y="0"/>
                      </a:moveTo>
                      <a:lnTo>
                        <a:pt x="8" y="40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7" name="Freeform 25"/>
                <p:cNvSpPr>
                  <a:spLocks/>
                </p:cNvSpPr>
                <p:nvPr/>
              </p:nvSpPr>
              <p:spPr bwMode="auto">
                <a:xfrm>
                  <a:off x="1964" y="1950"/>
                  <a:ext cx="1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" h="160">
                      <a:moveTo>
                        <a:pt x="0" y="0"/>
                      </a:moveTo>
                      <a:lnTo>
                        <a:pt x="0" y="16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8" name="Freeform 26" descr="Коричневый мрамор"/>
                <p:cNvSpPr>
                  <a:spLocks/>
                </p:cNvSpPr>
                <p:nvPr/>
              </p:nvSpPr>
              <p:spPr bwMode="auto">
                <a:xfrm>
                  <a:off x="1809" y="2448"/>
                  <a:ext cx="341" cy="90"/>
                </a:xfrm>
                <a:custGeom>
                  <a:avLst/>
                  <a:gdLst/>
                  <a:ahLst/>
                  <a:cxnLst>
                    <a:cxn ang="0">
                      <a:pos x="10" y="49"/>
                    </a:cxn>
                    <a:cxn ang="0">
                      <a:pos x="11" y="86"/>
                    </a:cxn>
                    <a:cxn ang="0">
                      <a:pos x="59" y="86"/>
                    </a:cxn>
                    <a:cxn ang="0">
                      <a:pos x="181" y="88"/>
                    </a:cxn>
                    <a:cxn ang="0">
                      <a:pos x="328" y="88"/>
                    </a:cxn>
                    <a:cxn ang="0">
                      <a:pos x="325" y="43"/>
                    </a:cxn>
                    <a:cxn ang="0">
                      <a:pos x="244" y="1"/>
                    </a:cxn>
                    <a:cxn ang="0">
                      <a:pos x="181" y="40"/>
                    </a:cxn>
                    <a:cxn ang="0">
                      <a:pos x="187" y="85"/>
                    </a:cxn>
                    <a:cxn ang="0">
                      <a:pos x="154" y="34"/>
                    </a:cxn>
                    <a:cxn ang="0">
                      <a:pos x="70" y="7"/>
                    </a:cxn>
                    <a:cxn ang="0">
                      <a:pos x="10" y="49"/>
                    </a:cxn>
                  </a:cxnLst>
                  <a:rect l="0" t="0" r="r" b="b"/>
                  <a:pathLst>
                    <a:path w="352" h="95">
                      <a:moveTo>
                        <a:pt x="10" y="49"/>
                      </a:moveTo>
                      <a:cubicBezTo>
                        <a:pt x="0" y="62"/>
                        <a:pt x="3" y="80"/>
                        <a:pt x="11" y="86"/>
                      </a:cubicBezTo>
                      <a:cubicBezTo>
                        <a:pt x="19" y="92"/>
                        <a:pt x="31" y="86"/>
                        <a:pt x="59" y="86"/>
                      </a:cubicBezTo>
                      <a:cubicBezTo>
                        <a:pt x="87" y="86"/>
                        <a:pt x="136" y="88"/>
                        <a:pt x="181" y="88"/>
                      </a:cubicBezTo>
                      <a:cubicBezTo>
                        <a:pt x="226" y="88"/>
                        <a:pt x="304" y="95"/>
                        <a:pt x="328" y="88"/>
                      </a:cubicBezTo>
                      <a:cubicBezTo>
                        <a:pt x="352" y="81"/>
                        <a:pt x="339" y="58"/>
                        <a:pt x="325" y="43"/>
                      </a:cubicBezTo>
                      <a:cubicBezTo>
                        <a:pt x="311" y="28"/>
                        <a:pt x="268" y="2"/>
                        <a:pt x="244" y="1"/>
                      </a:cubicBezTo>
                      <a:cubicBezTo>
                        <a:pt x="220" y="0"/>
                        <a:pt x="191" y="26"/>
                        <a:pt x="181" y="40"/>
                      </a:cubicBezTo>
                      <a:cubicBezTo>
                        <a:pt x="171" y="54"/>
                        <a:pt x="191" y="86"/>
                        <a:pt x="187" y="85"/>
                      </a:cubicBezTo>
                      <a:cubicBezTo>
                        <a:pt x="183" y="84"/>
                        <a:pt x="173" y="47"/>
                        <a:pt x="154" y="34"/>
                      </a:cubicBezTo>
                      <a:cubicBezTo>
                        <a:pt x="135" y="21"/>
                        <a:pt x="94" y="4"/>
                        <a:pt x="70" y="7"/>
                      </a:cubicBezTo>
                      <a:cubicBezTo>
                        <a:pt x="46" y="10"/>
                        <a:pt x="20" y="36"/>
                        <a:pt x="10" y="49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3819" name="Group 27"/>
                <p:cNvGrpSpPr>
                  <a:grpSpLocks/>
                </p:cNvGrpSpPr>
                <p:nvPr/>
              </p:nvGrpSpPr>
              <p:grpSpPr bwMode="auto">
                <a:xfrm>
                  <a:off x="1680" y="1488"/>
                  <a:ext cx="581" cy="789"/>
                  <a:chOff x="1680" y="1488"/>
                  <a:chExt cx="581" cy="789"/>
                </a:xfrm>
              </p:grpSpPr>
              <p:sp>
                <p:nvSpPr>
                  <p:cNvPr id="33820" name="Freeform 28"/>
                  <p:cNvSpPr>
                    <a:spLocks/>
                  </p:cNvSpPr>
                  <p:nvPr/>
                </p:nvSpPr>
                <p:spPr bwMode="auto">
                  <a:xfrm>
                    <a:off x="1771" y="1488"/>
                    <a:ext cx="387" cy="287"/>
                  </a:xfrm>
                  <a:custGeom>
                    <a:avLst/>
                    <a:gdLst/>
                    <a:ahLst/>
                    <a:cxnLst>
                      <a:cxn ang="0">
                        <a:pos x="378" y="286"/>
                      </a:cxn>
                      <a:cxn ang="0">
                        <a:pos x="399" y="220"/>
                      </a:cxn>
                      <a:cxn ang="0">
                        <a:pos x="384" y="202"/>
                      </a:cxn>
                      <a:cxn ang="0">
                        <a:pos x="387" y="166"/>
                      </a:cxn>
                      <a:cxn ang="0">
                        <a:pos x="360" y="151"/>
                      </a:cxn>
                      <a:cxn ang="0">
                        <a:pos x="366" y="121"/>
                      </a:cxn>
                      <a:cxn ang="0">
                        <a:pos x="351" y="124"/>
                      </a:cxn>
                      <a:cxn ang="0">
                        <a:pos x="294" y="67"/>
                      </a:cxn>
                      <a:cxn ang="0">
                        <a:pos x="267" y="64"/>
                      </a:cxn>
                      <a:cxn ang="0">
                        <a:pos x="247" y="53"/>
                      </a:cxn>
                      <a:cxn ang="0">
                        <a:pos x="261" y="28"/>
                      </a:cxn>
                      <a:cxn ang="0">
                        <a:pos x="282" y="31"/>
                      </a:cxn>
                      <a:cxn ang="0">
                        <a:pos x="264" y="1"/>
                      </a:cxn>
                      <a:cxn ang="0">
                        <a:pos x="228" y="40"/>
                      </a:cxn>
                      <a:cxn ang="0">
                        <a:pos x="219" y="55"/>
                      </a:cxn>
                      <a:cxn ang="0">
                        <a:pos x="192" y="10"/>
                      </a:cxn>
                      <a:cxn ang="0">
                        <a:pos x="186" y="22"/>
                      </a:cxn>
                      <a:cxn ang="0">
                        <a:pos x="204" y="55"/>
                      </a:cxn>
                      <a:cxn ang="0">
                        <a:pos x="162" y="10"/>
                      </a:cxn>
                      <a:cxn ang="0">
                        <a:pos x="144" y="16"/>
                      </a:cxn>
                      <a:cxn ang="0">
                        <a:pos x="120" y="19"/>
                      </a:cxn>
                      <a:cxn ang="0">
                        <a:pos x="114" y="34"/>
                      </a:cxn>
                      <a:cxn ang="0">
                        <a:pos x="147" y="37"/>
                      </a:cxn>
                      <a:cxn ang="0">
                        <a:pos x="159" y="58"/>
                      </a:cxn>
                      <a:cxn ang="0">
                        <a:pos x="126" y="55"/>
                      </a:cxn>
                      <a:cxn ang="0">
                        <a:pos x="114" y="73"/>
                      </a:cxn>
                      <a:cxn ang="0">
                        <a:pos x="93" y="79"/>
                      </a:cxn>
                      <a:cxn ang="0">
                        <a:pos x="72" y="94"/>
                      </a:cxn>
                      <a:cxn ang="0">
                        <a:pos x="54" y="106"/>
                      </a:cxn>
                      <a:cxn ang="0">
                        <a:pos x="60" y="124"/>
                      </a:cxn>
                      <a:cxn ang="0">
                        <a:pos x="45" y="142"/>
                      </a:cxn>
                      <a:cxn ang="0">
                        <a:pos x="27" y="154"/>
                      </a:cxn>
                      <a:cxn ang="0">
                        <a:pos x="12" y="214"/>
                      </a:cxn>
                      <a:cxn ang="0">
                        <a:pos x="3" y="274"/>
                      </a:cxn>
                      <a:cxn ang="0">
                        <a:pos x="33" y="301"/>
                      </a:cxn>
                    </a:cxnLst>
                    <a:rect l="0" t="0" r="r" b="b"/>
                    <a:pathLst>
                      <a:path w="400" h="301">
                        <a:moveTo>
                          <a:pt x="378" y="286"/>
                        </a:moveTo>
                        <a:cubicBezTo>
                          <a:pt x="381" y="275"/>
                          <a:pt x="398" y="234"/>
                          <a:pt x="399" y="220"/>
                        </a:cubicBezTo>
                        <a:cubicBezTo>
                          <a:pt x="400" y="206"/>
                          <a:pt x="386" y="211"/>
                          <a:pt x="384" y="202"/>
                        </a:cubicBezTo>
                        <a:cubicBezTo>
                          <a:pt x="382" y="193"/>
                          <a:pt x="391" y="174"/>
                          <a:pt x="387" y="166"/>
                        </a:cubicBezTo>
                        <a:cubicBezTo>
                          <a:pt x="383" y="158"/>
                          <a:pt x="363" y="158"/>
                          <a:pt x="360" y="151"/>
                        </a:cubicBezTo>
                        <a:cubicBezTo>
                          <a:pt x="357" y="144"/>
                          <a:pt x="367" y="125"/>
                          <a:pt x="366" y="121"/>
                        </a:cubicBezTo>
                        <a:cubicBezTo>
                          <a:pt x="365" y="117"/>
                          <a:pt x="363" y="133"/>
                          <a:pt x="351" y="124"/>
                        </a:cubicBezTo>
                        <a:cubicBezTo>
                          <a:pt x="339" y="115"/>
                          <a:pt x="308" y="77"/>
                          <a:pt x="294" y="67"/>
                        </a:cubicBezTo>
                        <a:cubicBezTo>
                          <a:pt x="280" y="57"/>
                          <a:pt x="275" y="66"/>
                          <a:pt x="267" y="64"/>
                        </a:cubicBezTo>
                        <a:cubicBezTo>
                          <a:pt x="259" y="62"/>
                          <a:pt x="248" y="59"/>
                          <a:pt x="247" y="53"/>
                        </a:cubicBezTo>
                        <a:cubicBezTo>
                          <a:pt x="246" y="47"/>
                          <a:pt x="255" y="32"/>
                          <a:pt x="261" y="28"/>
                        </a:cubicBezTo>
                        <a:cubicBezTo>
                          <a:pt x="267" y="24"/>
                          <a:pt x="282" y="35"/>
                          <a:pt x="282" y="31"/>
                        </a:cubicBezTo>
                        <a:cubicBezTo>
                          <a:pt x="282" y="27"/>
                          <a:pt x="273" y="0"/>
                          <a:pt x="264" y="1"/>
                        </a:cubicBezTo>
                        <a:cubicBezTo>
                          <a:pt x="255" y="2"/>
                          <a:pt x="235" y="31"/>
                          <a:pt x="228" y="40"/>
                        </a:cubicBezTo>
                        <a:cubicBezTo>
                          <a:pt x="221" y="49"/>
                          <a:pt x="225" y="60"/>
                          <a:pt x="219" y="55"/>
                        </a:cubicBezTo>
                        <a:cubicBezTo>
                          <a:pt x="213" y="50"/>
                          <a:pt x="197" y="15"/>
                          <a:pt x="192" y="10"/>
                        </a:cubicBezTo>
                        <a:cubicBezTo>
                          <a:pt x="187" y="5"/>
                          <a:pt x="184" y="15"/>
                          <a:pt x="186" y="22"/>
                        </a:cubicBezTo>
                        <a:cubicBezTo>
                          <a:pt x="188" y="29"/>
                          <a:pt x="208" y="57"/>
                          <a:pt x="204" y="55"/>
                        </a:cubicBezTo>
                        <a:cubicBezTo>
                          <a:pt x="200" y="53"/>
                          <a:pt x="172" y="17"/>
                          <a:pt x="162" y="10"/>
                        </a:cubicBezTo>
                        <a:cubicBezTo>
                          <a:pt x="152" y="3"/>
                          <a:pt x="151" y="15"/>
                          <a:pt x="144" y="16"/>
                        </a:cubicBezTo>
                        <a:cubicBezTo>
                          <a:pt x="137" y="17"/>
                          <a:pt x="125" y="16"/>
                          <a:pt x="120" y="19"/>
                        </a:cubicBezTo>
                        <a:cubicBezTo>
                          <a:pt x="115" y="22"/>
                          <a:pt x="110" y="31"/>
                          <a:pt x="114" y="34"/>
                        </a:cubicBezTo>
                        <a:cubicBezTo>
                          <a:pt x="118" y="37"/>
                          <a:pt x="140" y="33"/>
                          <a:pt x="147" y="37"/>
                        </a:cubicBezTo>
                        <a:cubicBezTo>
                          <a:pt x="154" y="41"/>
                          <a:pt x="163" y="55"/>
                          <a:pt x="159" y="58"/>
                        </a:cubicBezTo>
                        <a:cubicBezTo>
                          <a:pt x="155" y="61"/>
                          <a:pt x="133" y="53"/>
                          <a:pt x="126" y="55"/>
                        </a:cubicBezTo>
                        <a:cubicBezTo>
                          <a:pt x="119" y="57"/>
                          <a:pt x="119" y="69"/>
                          <a:pt x="114" y="73"/>
                        </a:cubicBezTo>
                        <a:cubicBezTo>
                          <a:pt x="109" y="77"/>
                          <a:pt x="100" y="76"/>
                          <a:pt x="93" y="79"/>
                        </a:cubicBezTo>
                        <a:cubicBezTo>
                          <a:pt x="86" y="82"/>
                          <a:pt x="79" y="89"/>
                          <a:pt x="72" y="94"/>
                        </a:cubicBezTo>
                        <a:cubicBezTo>
                          <a:pt x="65" y="99"/>
                          <a:pt x="56" y="101"/>
                          <a:pt x="54" y="106"/>
                        </a:cubicBezTo>
                        <a:cubicBezTo>
                          <a:pt x="52" y="111"/>
                          <a:pt x="61" y="118"/>
                          <a:pt x="60" y="124"/>
                        </a:cubicBezTo>
                        <a:cubicBezTo>
                          <a:pt x="59" y="130"/>
                          <a:pt x="51" y="137"/>
                          <a:pt x="45" y="142"/>
                        </a:cubicBezTo>
                        <a:cubicBezTo>
                          <a:pt x="39" y="147"/>
                          <a:pt x="33" y="142"/>
                          <a:pt x="27" y="154"/>
                        </a:cubicBezTo>
                        <a:cubicBezTo>
                          <a:pt x="21" y="166"/>
                          <a:pt x="16" y="194"/>
                          <a:pt x="12" y="214"/>
                        </a:cubicBezTo>
                        <a:cubicBezTo>
                          <a:pt x="8" y="234"/>
                          <a:pt x="0" y="260"/>
                          <a:pt x="3" y="274"/>
                        </a:cubicBezTo>
                        <a:cubicBezTo>
                          <a:pt x="6" y="288"/>
                          <a:pt x="27" y="295"/>
                          <a:pt x="33" y="30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333333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1" name="Freeform 29"/>
                  <p:cNvSpPr>
                    <a:spLocks/>
                  </p:cNvSpPr>
                  <p:nvPr/>
                </p:nvSpPr>
                <p:spPr bwMode="auto">
                  <a:xfrm>
                    <a:off x="2159" y="2166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2" name="Freeform 30"/>
                  <p:cNvSpPr>
                    <a:spLocks/>
                  </p:cNvSpPr>
                  <p:nvPr/>
                </p:nvSpPr>
                <p:spPr bwMode="auto">
                  <a:xfrm flipH="1">
                    <a:off x="1680" y="2164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3" name="Freeform 31"/>
                  <p:cNvSpPr>
                    <a:spLocks/>
                  </p:cNvSpPr>
                  <p:nvPr/>
                </p:nvSpPr>
                <p:spPr bwMode="auto">
                  <a:xfrm>
                    <a:off x="1804" y="1590"/>
                    <a:ext cx="333" cy="347"/>
                  </a:xfrm>
                  <a:custGeom>
                    <a:avLst/>
                    <a:gdLst/>
                    <a:ahLst/>
                    <a:cxnLst>
                      <a:cxn ang="0">
                        <a:pos x="0" y="194"/>
                      </a:cxn>
                      <a:cxn ang="0">
                        <a:pos x="6" y="209"/>
                      </a:cxn>
                      <a:cxn ang="0">
                        <a:pos x="36" y="266"/>
                      </a:cxn>
                      <a:cxn ang="0">
                        <a:pos x="87" y="308"/>
                      </a:cxn>
                      <a:cxn ang="0">
                        <a:pos x="138" y="320"/>
                      </a:cxn>
                      <a:cxn ang="0">
                        <a:pos x="144" y="344"/>
                      </a:cxn>
                      <a:cxn ang="0">
                        <a:pos x="165" y="365"/>
                      </a:cxn>
                      <a:cxn ang="0">
                        <a:pos x="192" y="341"/>
                      </a:cxn>
                      <a:cxn ang="0">
                        <a:pos x="207" y="317"/>
                      </a:cxn>
                      <a:cxn ang="0">
                        <a:pos x="255" y="308"/>
                      </a:cxn>
                      <a:cxn ang="0">
                        <a:pos x="303" y="275"/>
                      </a:cxn>
                      <a:cxn ang="0">
                        <a:pos x="342" y="179"/>
                      </a:cxn>
                      <a:cxn ang="0">
                        <a:pos x="288" y="98"/>
                      </a:cxn>
                      <a:cxn ang="0">
                        <a:pos x="256" y="27"/>
                      </a:cxn>
                      <a:cxn ang="0">
                        <a:pos x="208" y="75"/>
                      </a:cxn>
                      <a:cxn ang="0">
                        <a:pos x="198" y="56"/>
                      </a:cxn>
                      <a:cxn ang="0">
                        <a:pos x="183" y="53"/>
                      </a:cxn>
                      <a:cxn ang="0">
                        <a:pos x="112" y="75"/>
                      </a:cxn>
                      <a:cxn ang="0">
                        <a:pos x="126" y="41"/>
                      </a:cxn>
                      <a:cxn ang="0">
                        <a:pos x="114" y="11"/>
                      </a:cxn>
                      <a:cxn ang="0">
                        <a:pos x="54" y="110"/>
                      </a:cxn>
                      <a:cxn ang="0">
                        <a:pos x="60" y="137"/>
                      </a:cxn>
                      <a:cxn ang="0">
                        <a:pos x="54" y="161"/>
                      </a:cxn>
                      <a:cxn ang="0">
                        <a:pos x="36" y="155"/>
                      </a:cxn>
                      <a:cxn ang="0">
                        <a:pos x="33" y="119"/>
                      </a:cxn>
                      <a:cxn ang="0">
                        <a:pos x="12" y="152"/>
                      </a:cxn>
                      <a:cxn ang="0">
                        <a:pos x="12" y="173"/>
                      </a:cxn>
                      <a:cxn ang="0">
                        <a:pos x="9" y="185"/>
                      </a:cxn>
                      <a:cxn ang="0">
                        <a:pos x="0" y="194"/>
                      </a:cxn>
                    </a:cxnLst>
                    <a:rect l="0" t="0" r="r" b="b"/>
                    <a:pathLst>
                      <a:path w="344" h="365">
                        <a:moveTo>
                          <a:pt x="0" y="194"/>
                        </a:moveTo>
                        <a:cubicBezTo>
                          <a:pt x="0" y="198"/>
                          <a:pt x="0" y="197"/>
                          <a:pt x="6" y="209"/>
                        </a:cubicBezTo>
                        <a:cubicBezTo>
                          <a:pt x="12" y="221"/>
                          <a:pt x="23" y="250"/>
                          <a:pt x="36" y="266"/>
                        </a:cubicBezTo>
                        <a:cubicBezTo>
                          <a:pt x="49" y="282"/>
                          <a:pt x="70" y="299"/>
                          <a:pt x="87" y="308"/>
                        </a:cubicBezTo>
                        <a:cubicBezTo>
                          <a:pt x="104" y="317"/>
                          <a:pt x="129" y="314"/>
                          <a:pt x="138" y="320"/>
                        </a:cubicBezTo>
                        <a:cubicBezTo>
                          <a:pt x="147" y="326"/>
                          <a:pt x="140" y="337"/>
                          <a:pt x="144" y="344"/>
                        </a:cubicBezTo>
                        <a:cubicBezTo>
                          <a:pt x="148" y="351"/>
                          <a:pt x="157" y="365"/>
                          <a:pt x="165" y="365"/>
                        </a:cubicBezTo>
                        <a:cubicBezTo>
                          <a:pt x="173" y="365"/>
                          <a:pt x="185" y="349"/>
                          <a:pt x="192" y="341"/>
                        </a:cubicBezTo>
                        <a:cubicBezTo>
                          <a:pt x="199" y="333"/>
                          <a:pt x="197" y="322"/>
                          <a:pt x="207" y="317"/>
                        </a:cubicBezTo>
                        <a:cubicBezTo>
                          <a:pt x="217" y="312"/>
                          <a:pt x="239" y="315"/>
                          <a:pt x="255" y="308"/>
                        </a:cubicBezTo>
                        <a:cubicBezTo>
                          <a:pt x="271" y="301"/>
                          <a:pt x="289" y="296"/>
                          <a:pt x="303" y="275"/>
                        </a:cubicBezTo>
                        <a:cubicBezTo>
                          <a:pt x="317" y="254"/>
                          <a:pt x="344" y="208"/>
                          <a:pt x="342" y="179"/>
                        </a:cubicBezTo>
                        <a:cubicBezTo>
                          <a:pt x="340" y="150"/>
                          <a:pt x="302" y="123"/>
                          <a:pt x="288" y="98"/>
                        </a:cubicBezTo>
                        <a:cubicBezTo>
                          <a:pt x="274" y="73"/>
                          <a:pt x="269" y="31"/>
                          <a:pt x="256" y="27"/>
                        </a:cubicBezTo>
                        <a:cubicBezTo>
                          <a:pt x="243" y="23"/>
                          <a:pt x="218" y="70"/>
                          <a:pt x="208" y="75"/>
                        </a:cubicBezTo>
                        <a:cubicBezTo>
                          <a:pt x="198" y="80"/>
                          <a:pt x="202" y="60"/>
                          <a:pt x="198" y="56"/>
                        </a:cubicBezTo>
                        <a:cubicBezTo>
                          <a:pt x="194" y="52"/>
                          <a:pt x="197" y="50"/>
                          <a:pt x="183" y="53"/>
                        </a:cubicBezTo>
                        <a:cubicBezTo>
                          <a:pt x="169" y="56"/>
                          <a:pt x="121" y="77"/>
                          <a:pt x="112" y="75"/>
                        </a:cubicBezTo>
                        <a:cubicBezTo>
                          <a:pt x="103" y="73"/>
                          <a:pt x="126" y="52"/>
                          <a:pt x="126" y="41"/>
                        </a:cubicBezTo>
                        <a:cubicBezTo>
                          <a:pt x="126" y="30"/>
                          <a:pt x="126" y="0"/>
                          <a:pt x="114" y="11"/>
                        </a:cubicBezTo>
                        <a:cubicBezTo>
                          <a:pt x="102" y="22"/>
                          <a:pt x="63" y="89"/>
                          <a:pt x="54" y="110"/>
                        </a:cubicBezTo>
                        <a:cubicBezTo>
                          <a:pt x="45" y="131"/>
                          <a:pt x="60" y="129"/>
                          <a:pt x="60" y="137"/>
                        </a:cubicBezTo>
                        <a:cubicBezTo>
                          <a:pt x="60" y="145"/>
                          <a:pt x="58" y="158"/>
                          <a:pt x="54" y="161"/>
                        </a:cubicBezTo>
                        <a:cubicBezTo>
                          <a:pt x="50" y="164"/>
                          <a:pt x="39" y="162"/>
                          <a:pt x="36" y="155"/>
                        </a:cubicBezTo>
                        <a:cubicBezTo>
                          <a:pt x="33" y="148"/>
                          <a:pt x="37" y="119"/>
                          <a:pt x="33" y="119"/>
                        </a:cubicBezTo>
                        <a:cubicBezTo>
                          <a:pt x="29" y="119"/>
                          <a:pt x="16" y="143"/>
                          <a:pt x="12" y="152"/>
                        </a:cubicBezTo>
                        <a:cubicBezTo>
                          <a:pt x="8" y="161"/>
                          <a:pt x="12" y="168"/>
                          <a:pt x="12" y="173"/>
                        </a:cubicBezTo>
                        <a:cubicBezTo>
                          <a:pt x="12" y="178"/>
                          <a:pt x="11" y="182"/>
                          <a:pt x="9" y="185"/>
                        </a:cubicBezTo>
                        <a:cubicBezTo>
                          <a:pt x="7" y="188"/>
                          <a:pt x="0" y="190"/>
                          <a:pt x="0" y="19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C993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4" name="Freeform 32"/>
                  <p:cNvSpPr>
                    <a:spLocks/>
                  </p:cNvSpPr>
                  <p:nvPr/>
                </p:nvSpPr>
                <p:spPr bwMode="auto">
                  <a:xfrm>
                    <a:off x="1923" y="1823"/>
                    <a:ext cx="110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27"/>
                      </a:cxn>
                      <a:cxn ang="0">
                        <a:pos x="60" y="30"/>
                      </a:cxn>
                      <a:cxn ang="0">
                        <a:pos x="81" y="27"/>
                      </a:cxn>
                      <a:cxn ang="0">
                        <a:pos x="114" y="3"/>
                      </a:cxn>
                    </a:cxnLst>
                    <a:rect l="0" t="0" r="r" b="b"/>
                    <a:pathLst>
                      <a:path w="114" h="32">
                        <a:moveTo>
                          <a:pt x="0" y="0"/>
                        </a:moveTo>
                        <a:cubicBezTo>
                          <a:pt x="7" y="4"/>
                          <a:pt x="29" y="22"/>
                          <a:pt x="39" y="27"/>
                        </a:cubicBezTo>
                        <a:cubicBezTo>
                          <a:pt x="49" y="32"/>
                          <a:pt x="53" y="30"/>
                          <a:pt x="60" y="30"/>
                        </a:cubicBezTo>
                        <a:cubicBezTo>
                          <a:pt x="67" y="30"/>
                          <a:pt x="72" y="32"/>
                          <a:pt x="81" y="27"/>
                        </a:cubicBezTo>
                        <a:cubicBezTo>
                          <a:pt x="90" y="22"/>
                          <a:pt x="107" y="8"/>
                          <a:pt x="114" y="3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D20000"/>
                    </a:solidFill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5" name="Freeform 33"/>
                  <p:cNvSpPr>
                    <a:spLocks/>
                  </p:cNvSpPr>
                  <p:nvPr/>
                </p:nvSpPr>
                <p:spPr bwMode="auto">
                  <a:xfrm>
                    <a:off x="1959" y="1835"/>
                    <a:ext cx="46" cy="9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  <a:cxn ang="0">
                        <a:pos x="23" y="9"/>
                      </a:cxn>
                      <a:cxn ang="0">
                        <a:pos x="38" y="0"/>
                      </a:cxn>
                      <a:cxn ang="0">
                        <a:pos x="48" y="10"/>
                      </a:cxn>
                    </a:cxnLst>
                    <a:rect l="0" t="0" r="r" b="b"/>
                    <a:pathLst>
                      <a:path w="48" h="10">
                        <a:moveTo>
                          <a:pt x="0" y="10"/>
                        </a:moveTo>
                        <a:cubicBezTo>
                          <a:pt x="2" y="8"/>
                          <a:pt x="7" y="0"/>
                          <a:pt x="11" y="0"/>
                        </a:cubicBezTo>
                        <a:cubicBezTo>
                          <a:pt x="15" y="0"/>
                          <a:pt x="19" y="9"/>
                          <a:pt x="23" y="9"/>
                        </a:cubicBezTo>
                        <a:cubicBezTo>
                          <a:pt x="27" y="9"/>
                          <a:pt x="34" y="0"/>
                          <a:pt x="38" y="0"/>
                        </a:cubicBezTo>
                        <a:cubicBezTo>
                          <a:pt x="42" y="0"/>
                          <a:pt x="46" y="8"/>
                          <a:pt x="48" y="1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6" name="Freeform 34"/>
                  <p:cNvSpPr>
                    <a:spLocks/>
                  </p:cNvSpPr>
                  <p:nvPr/>
                </p:nvSpPr>
                <p:spPr bwMode="auto">
                  <a:xfrm>
                    <a:off x="1906" y="1711"/>
                    <a:ext cx="61" cy="26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7" name="Freeform 35"/>
                  <p:cNvSpPr>
                    <a:spLocks/>
                  </p:cNvSpPr>
                  <p:nvPr/>
                </p:nvSpPr>
                <p:spPr bwMode="auto">
                  <a:xfrm>
                    <a:off x="1926" y="1740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8" name="Freeform 36"/>
                  <p:cNvSpPr>
                    <a:spLocks/>
                  </p:cNvSpPr>
                  <p:nvPr/>
                </p:nvSpPr>
                <p:spPr bwMode="auto">
                  <a:xfrm>
                    <a:off x="1905" y="1719"/>
                    <a:ext cx="62" cy="35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9" name="Freeform 37"/>
                  <p:cNvSpPr>
                    <a:spLocks/>
                  </p:cNvSpPr>
                  <p:nvPr/>
                </p:nvSpPr>
                <p:spPr bwMode="auto">
                  <a:xfrm flipH="1">
                    <a:off x="2005" y="1707"/>
                    <a:ext cx="61" cy="27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30" name="Freeform 38"/>
                  <p:cNvSpPr>
                    <a:spLocks/>
                  </p:cNvSpPr>
                  <p:nvPr/>
                </p:nvSpPr>
                <p:spPr bwMode="auto">
                  <a:xfrm flipH="1">
                    <a:off x="2020" y="173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31" name="Freeform 39"/>
                  <p:cNvSpPr>
                    <a:spLocks/>
                  </p:cNvSpPr>
                  <p:nvPr/>
                </p:nvSpPr>
                <p:spPr bwMode="auto">
                  <a:xfrm flipH="1">
                    <a:off x="2005" y="1716"/>
                    <a:ext cx="62" cy="34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32" name="Freeform 40"/>
                  <p:cNvSpPr>
                    <a:spLocks/>
                  </p:cNvSpPr>
                  <p:nvPr/>
                </p:nvSpPr>
                <p:spPr bwMode="auto">
                  <a:xfrm>
                    <a:off x="1986" y="1681"/>
                    <a:ext cx="99" cy="102"/>
                  </a:xfrm>
                  <a:custGeom>
                    <a:avLst/>
                    <a:gdLst/>
                    <a:ahLst/>
                    <a:cxnLst>
                      <a:cxn ang="0">
                        <a:pos x="4" y="35"/>
                      </a:cxn>
                      <a:cxn ang="0">
                        <a:pos x="37" y="5"/>
                      </a:cxn>
                      <a:cxn ang="0">
                        <a:pos x="67" y="5"/>
                      </a:cxn>
                      <a:cxn ang="0">
                        <a:pos x="97" y="35"/>
                      </a:cxn>
                      <a:cxn ang="0">
                        <a:pos x="97" y="68"/>
                      </a:cxn>
                      <a:cxn ang="0">
                        <a:pos x="70" y="101"/>
                      </a:cxn>
                      <a:cxn ang="0">
                        <a:pos x="40" y="104"/>
                      </a:cxn>
                      <a:cxn ang="0">
                        <a:pos x="13" y="92"/>
                      </a:cxn>
                      <a:cxn ang="0">
                        <a:pos x="1" y="65"/>
                      </a:cxn>
                      <a:cxn ang="0">
                        <a:pos x="4" y="35"/>
                      </a:cxn>
                    </a:cxnLst>
                    <a:rect l="0" t="0" r="r" b="b"/>
                    <a:pathLst>
                      <a:path w="102" h="107">
                        <a:moveTo>
                          <a:pt x="4" y="35"/>
                        </a:moveTo>
                        <a:cubicBezTo>
                          <a:pt x="9" y="25"/>
                          <a:pt x="27" y="10"/>
                          <a:pt x="37" y="5"/>
                        </a:cubicBezTo>
                        <a:cubicBezTo>
                          <a:pt x="47" y="0"/>
                          <a:pt x="57" y="0"/>
                          <a:pt x="67" y="5"/>
                        </a:cubicBezTo>
                        <a:cubicBezTo>
                          <a:pt x="77" y="10"/>
                          <a:pt x="92" y="25"/>
                          <a:pt x="97" y="35"/>
                        </a:cubicBezTo>
                        <a:cubicBezTo>
                          <a:pt x="102" y="45"/>
                          <a:pt x="101" y="57"/>
                          <a:pt x="97" y="68"/>
                        </a:cubicBezTo>
                        <a:cubicBezTo>
                          <a:pt x="93" y="79"/>
                          <a:pt x="79" y="95"/>
                          <a:pt x="70" y="101"/>
                        </a:cubicBezTo>
                        <a:cubicBezTo>
                          <a:pt x="61" y="107"/>
                          <a:pt x="49" y="105"/>
                          <a:pt x="40" y="104"/>
                        </a:cubicBezTo>
                        <a:cubicBezTo>
                          <a:pt x="31" y="103"/>
                          <a:pt x="19" y="98"/>
                          <a:pt x="13" y="92"/>
                        </a:cubicBezTo>
                        <a:cubicBezTo>
                          <a:pt x="7" y="86"/>
                          <a:pt x="2" y="74"/>
                          <a:pt x="1" y="65"/>
                        </a:cubicBezTo>
                        <a:cubicBezTo>
                          <a:pt x="0" y="56"/>
                          <a:pt x="4" y="41"/>
                          <a:pt x="4" y="35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33" name="Freeform 41"/>
                  <p:cNvSpPr>
                    <a:spLocks/>
                  </p:cNvSpPr>
                  <p:nvPr/>
                </p:nvSpPr>
                <p:spPr bwMode="auto">
                  <a:xfrm>
                    <a:off x="1883" y="1687"/>
                    <a:ext cx="101" cy="99"/>
                  </a:xfrm>
                  <a:custGeom>
                    <a:avLst/>
                    <a:gdLst/>
                    <a:ahLst/>
                    <a:cxnLst>
                      <a:cxn ang="0">
                        <a:pos x="2" y="32"/>
                      </a:cxn>
                      <a:cxn ang="0">
                        <a:pos x="29" y="8"/>
                      </a:cxn>
                      <a:cxn ang="0">
                        <a:pos x="74" y="5"/>
                      </a:cxn>
                      <a:cxn ang="0">
                        <a:pos x="101" y="38"/>
                      </a:cxn>
                      <a:cxn ang="0">
                        <a:pos x="95" y="74"/>
                      </a:cxn>
                      <a:cxn ang="0">
                        <a:pos x="74" y="98"/>
                      </a:cxn>
                      <a:cxn ang="0">
                        <a:pos x="62" y="98"/>
                      </a:cxn>
                      <a:cxn ang="0">
                        <a:pos x="32" y="101"/>
                      </a:cxn>
                      <a:cxn ang="0">
                        <a:pos x="8" y="80"/>
                      </a:cxn>
                      <a:cxn ang="0">
                        <a:pos x="5" y="62"/>
                      </a:cxn>
                      <a:cxn ang="0">
                        <a:pos x="2" y="32"/>
                      </a:cxn>
                    </a:cxnLst>
                    <a:rect l="0" t="0" r="r" b="b"/>
                    <a:pathLst>
                      <a:path w="104" h="104">
                        <a:moveTo>
                          <a:pt x="2" y="32"/>
                        </a:moveTo>
                        <a:cubicBezTo>
                          <a:pt x="6" y="23"/>
                          <a:pt x="17" y="12"/>
                          <a:pt x="29" y="8"/>
                        </a:cubicBezTo>
                        <a:cubicBezTo>
                          <a:pt x="41" y="4"/>
                          <a:pt x="62" y="0"/>
                          <a:pt x="74" y="5"/>
                        </a:cubicBezTo>
                        <a:cubicBezTo>
                          <a:pt x="86" y="10"/>
                          <a:pt x="98" y="27"/>
                          <a:pt x="101" y="38"/>
                        </a:cubicBezTo>
                        <a:cubicBezTo>
                          <a:pt x="104" y="49"/>
                          <a:pt x="99" y="64"/>
                          <a:pt x="95" y="74"/>
                        </a:cubicBezTo>
                        <a:cubicBezTo>
                          <a:pt x="91" y="84"/>
                          <a:pt x="79" y="94"/>
                          <a:pt x="74" y="98"/>
                        </a:cubicBezTo>
                        <a:cubicBezTo>
                          <a:pt x="69" y="102"/>
                          <a:pt x="69" y="97"/>
                          <a:pt x="62" y="98"/>
                        </a:cubicBezTo>
                        <a:cubicBezTo>
                          <a:pt x="55" y="99"/>
                          <a:pt x="41" y="104"/>
                          <a:pt x="32" y="101"/>
                        </a:cubicBezTo>
                        <a:cubicBezTo>
                          <a:pt x="23" y="98"/>
                          <a:pt x="12" y="87"/>
                          <a:pt x="8" y="80"/>
                        </a:cubicBezTo>
                        <a:cubicBezTo>
                          <a:pt x="4" y="73"/>
                          <a:pt x="6" y="70"/>
                          <a:pt x="5" y="62"/>
                        </a:cubicBezTo>
                        <a:cubicBezTo>
                          <a:pt x="4" y="54"/>
                          <a:pt x="0" y="40"/>
                          <a:pt x="2" y="32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34" name="Freeform 42"/>
                  <p:cNvSpPr>
                    <a:spLocks/>
                  </p:cNvSpPr>
                  <p:nvPr/>
                </p:nvSpPr>
                <p:spPr bwMode="auto">
                  <a:xfrm>
                    <a:off x="2031" y="1766"/>
                    <a:ext cx="67" cy="78"/>
                  </a:xfrm>
                  <a:custGeom>
                    <a:avLst/>
                    <a:gdLst/>
                    <a:ahLst/>
                    <a:cxnLst>
                      <a:cxn ang="0">
                        <a:pos x="60" y="6"/>
                      </a:cxn>
                      <a:cxn ang="0">
                        <a:pos x="63" y="39"/>
                      </a:cxn>
                      <a:cxn ang="0">
                        <a:pos x="43" y="81"/>
                      </a:cxn>
                      <a:cxn ang="0">
                        <a:pos x="3" y="30"/>
                      </a:cxn>
                      <a:cxn ang="0">
                        <a:pos x="60" y="6"/>
                      </a:cxn>
                    </a:cxnLst>
                    <a:rect l="0" t="0" r="r" b="b"/>
                    <a:pathLst>
                      <a:path w="70" h="82">
                        <a:moveTo>
                          <a:pt x="60" y="6"/>
                        </a:moveTo>
                        <a:cubicBezTo>
                          <a:pt x="70" y="8"/>
                          <a:pt x="66" y="27"/>
                          <a:pt x="63" y="39"/>
                        </a:cubicBezTo>
                        <a:cubicBezTo>
                          <a:pt x="60" y="51"/>
                          <a:pt x="53" y="82"/>
                          <a:pt x="43" y="81"/>
                        </a:cubicBezTo>
                        <a:cubicBezTo>
                          <a:pt x="33" y="80"/>
                          <a:pt x="0" y="42"/>
                          <a:pt x="3" y="30"/>
                        </a:cubicBezTo>
                        <a:cubicBezTo>
                          <a:pt x="6" y="18"/>
                          <a:pt x="50" y="0"/>
                          <a:pt x="60" y="6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35" name="Freeform 43"/>
                  <p:cNvSpPr>
                    <a:spLocks/>
                  </p:cNvSpPr>
                  <p:nvPr/>
                </p:nvSpPr>
                <p:spPr bwMode="auto">
                  <a:xfrm>
                    <a:off x="1866" y="1795"/>
                    <a:ext cx="71" cy="49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7" y="33"/>
                      </a:cxn>
                      <a:cxn ang="0">
                        <a:pos x="28" y="51"/>
                      </a:cxn>
                      <a:cxn ang="0">
                        <a:pos x="70" y="27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73" h="52">
                        <a:moveTo>
                          <a:pt x="10" y="0"/>
                        </a:moveTo>
                        <a:cubicBezTo>
                          <a:pt x="0" y="1"/>
                          <a:pt x="4" y="25"/>
                          <a:pt x="7" y="33"/>
                        </a:cubicBezTo>
                        <a:cubicBezTo>
                          <a:pt x="10" y="41"/>
                          <a:pt x="18" y="52"/>
                          <a:pt x="28" y="51"/>
                        </a:cubicBezTo>
                        <a:cubicBezTo>
                          <a:pt x="38" y="50"/>
                          <a:pt x="73" y="35"/>
                          <a:pt x="70" y="27"/>
                        </a:cubicBezTo>
                        <a:cubicBezTo>
                          <a:pt x="67" y="19"/>
                          <a:pt x="23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3836" name="Freeform 44"/>
              <p:cNvSpPr>
                <a:spLocks/>
              </p:cNvSpPr>
              <p:nvPr/>
            </p:nvSpPr>
            <p:spPr bwMode="auto">
              <a:xfrm>
                <a:off x="1050" y="345"/>
                <a:ext cx="42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15"/>
                  </a:cxn>
                  <a:cxn ang="0">
                    <a:pos x="21" y="0"/>
                  </a:cxn>
                  <a:cxn ang="0">
                    <a:pos x="36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17">
                    <a:moveTo>
                      <a:pt x="0" y="9"/>
                    </a:moveTo>
                    <a:cubicBezTo>
                      <a:pt x="1" y="9"/>
                      <a:pt x="3" y="16"/>
                      <a:pt x="6" y="15"/>
                    </a:cubicBezTo>
                    <a:cubicBezTo>
                      <a:pt x="9" y="14"/>
                      <a:pt x="16" y="0"/>
                      <a:pt x="21" y="0"/>
                    </a:cubicBezTo>
                    <a:cubicBezTo>
                      <a:pt x="26" y="0"/>
                      <a:pt x="33" y="13"/>
                      <a:pt x="36" y="15"/>
                    </a:cubicBezTo>
                    <a:cubicBezTo>
                      <a:pt x="39" y="17"/>
                      <a:pt x="41" y="13"/>
                      <a:pt x="42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37" name="Group 45"/>
            <p:cNvGrpSpPr>
              <a:grpSpLocks/>
            </p:cNvGrpSpPr>
            <p:nvPr/>
          </p:nvGrpSpPr>
          <p:grpSpPr bwMode="auto">
            <a:xfrm>
              <a:off x="4150" y="2659"/>
              <a:ext cx="901" cy="1407"/>
              <a:chOff x="3312" y="2640"/>
              <a:chExt cx="806" cy="1187"/>
            </a:xfrm>
          </p:grpSpPr>
          <p:pic>
            <p:nvPicPr>
              <p:cNvPr id="33838" name="Picture 46" descr="girl6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12" y="2640"/>
                <a:ext cx="806" cy="1187"/>
              </a:xfrm>
              <a:prstGeom prst="rect">
                <a:avLst/>
              </a:prstGeom>
              <a:noFill/>
            </p:spPr>
          </p:pic>
          <p:sp>
            <p:nvSpPr>
              <p:cNvPr id="33839" name="Freeform 47"/>
              <p:cNvSpPr>
                <a:spLocks/>
              </p:cNvSpPr>
              <p:nvPr/>
            </p:nvSpPr>
            <p:spPr bwMode="auto">
              <a:xfrm>
                <a:off x="3442" y="3360"/>
                <a:ext cx="562" cy="252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438" y="8"/>
                  </a:cxn>
                  <a:cxn ang="0">
                    <a:pos x="562" y="224"/>
                  </a:cxn>
                  <a:cxn ang="0">
                    <a:pos x="470" y="248"/>
                  </a:cxn>
                  <a:cxn ang="0">
                    <a:pos x="400" y="96"/>
                  </a:cxn>
                  <a:cxn ang="0">
                    <a:pos x="454" y="252"/>
                  </a:cxn>
                  <a:cxn ang="0">
                    <a:pos x="322" y="248"/>
                  </a:cxn>
                  <a:cxn ang="0">
                    <a:pos x="304" y="96"/>
                  </a:cxn>
                  <a:cxn ang="0">
                    <a:pos x="304" y="240"/>
                  </a:cxn>
                  <a:cxn ang="0">
                    <a:pos x="112" y="240"/>
                  </a:cxn>
                  <a:cxn ang="0">
                    <a:pos x="208" y="96"/>
                  </a:cxn>
                  <a:cxn ang="0">
                    <a:pos x="90" y="240"/>
                  </a:cxn>
                  <a:cxn ang="0">
                    <a:pos x="6" y="228"/>
                  </a:cxn>
                  <a:cxn ang="0">
                    <a:pos x="18" y="224"/>
                  </a:cxn>
                  <a:cxn ang="0">
                    <a:pos x="30" y="204"/>
                  </a:cxn>
                  <a:cxn ang="0">
                    <a:pos x="138" y="0"/>
                  </a:cxn>
                </a:cxnLst>
                <a:rect l="0" t="0" r="r" b="b"/>
                <a:pathLst>
                  <a:path w="562" h="252">
                    <a:moveTo>
                      <a:pt x="138" y="0"/>
                    </a:moveTo>
                    <a:lnTo>
                      <a:pt x="438" y="8"/>
                    </a:lnTo>
                    <a:lnTo>
                      <a:pt x="562" y="224"/>
                    </a:lnTo>
                    <a:lnTo>
                      <a:pt x="470" y="248"/>
                    </a:lnTo>
                    <a:lnTo>
                      <a:pt x="400" y="96"/>
                    </a:lnTo>
                    <a:lnTo>
                      <a:pt x="454" y="252"/>
                    </a:lnTo>
                    <a:lnTo>
                      <a:pt x="322" y="248"/>
                    </a:lnTo>
                    <a:lnTo>
                      <a:pt x="304" y="96"/>
                    </a:lnTo>
                    <a:lnTo>
                      <a:pt x="304" y="240"/>
                    </a:lnTo>
                    <a:lnTo>
                      <a:pt x="112" y="240"/>
                    </a:lnTo>
                    <a:lnTo>
                      <a:pt x="208" y="96"/>
                    </a:lnTo>
                    <a:lnTo>
                      <a:pt x="90" y="240"/>
                    </a:lnTo>
                    <a:cubicBezTo>
                      <a:pt x="59" y="239"/>
                      <a:pt x="36" y="235"/>
                      <a:pt x="6" y="228"/>
                    </a:cubicBezTo>
                    <a:cubicBezTo>
                      <a:pt x="0" y="227"/>
                      <a:pt x="14" y="228"/>
                      <a:pt x="18" y="224"/>
                    </a:cubicBezTo>
                    <a:cubicBezTo>
                      <a:pt x="25" y="217"/>
                      <a:pt x="4" y="241"/>
                      <a:pt x="30" y="204"/>
                    </a:cubicBezTo>
                    <a:lnTo>
                      <a:pt x="13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99"/>
                  </a:gs>
                  <a:gs pos="50000">
                    <a:srgbClr val="660066"/>
                  </a:gs>
                  <a:gs pos="100000">
                    <a:srgbClr val="CC009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0" name="Freeform 48"/>
              <p:cNvSpPr>
                <a:spLocks/>
              </p:cNvSpPr>
              <p:nvPr/>
            </p:nvSpPr>
            <p:spPr bwMode="auto">
              <a:xfrm>
                <a:off x="3584" y="3328"/>
                <a:ext cx="288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84" y="4"/>
                  </a:cxn>
                  <a:cxn ang="0">
                    <a:pos x="288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288" h="36">
                    <a:moveTo>
                      <a:pt x="4" y="0"/>
                    </a:moveTo>
                    <a:cubicBezTo>
                      <a:pt x="11" y="0"/>
                      <a:pt x="17" y="0"/>
                      <a:pt x="24" y="0"/>
                    </a:cubicBezTo>
                    <a:lnTo>
                      <a:pt x="284" y="4"/>
                    </a:lnTo>
                    <a:lnTo>
                      <a:pt x="288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41" name="Group 49"/>
              <p:cNvGrpSpPr>
                <a:grpSpLocks/>
              </p:cNvGrpSpPr>
              <p:nvPr/>
            </p:nvGrpSpPr>
            <p:grpSpPr bwMode="auto">
              <a:xfrm rot="720688">
                <a:off x="3744" y="2640"/>
                <a:ext cx="240" cy="192"/>
                <a:chOff x="4224" y="3648"/>
                <a:chExt cx="576" cy="384"/>
              </a:xfrm>
            </p:grpSpPr>
            <p:sp>
              <p:nvSpPr>
                <p:cNvPr id="33842" name="Freeform 50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3" name="Oval 51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844" name="Group 52"/>
              <p:cNvGrpSpPr>
                <a:grpSpLocks/>
              </p:cNvGrpSpPr>
              <p:nvPr/>
            </p:nvGrpSpPr>
            <p:grpSpPr bwMode="auto">
              <a:xfrm rot="-4571917">
                <a:off x="3432" y="2664"/>
                <a:ext cx="240" cy="192"/>
                <a:chOff x="4224" y="3648"/>
                <a:chExt cx="576" cy="384"/>
              </a:xfrm>
            </p:grpSpPr>
            <p:sp>
              <p:nvSpPr>
                <p:cNvPr id="33845" name="Freeform 53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6" name="Oval 54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3847" name="Rectangl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43663" y="4652963"/>
            <a:ext cx="27003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715040" cy="868346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Краткая запись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r>
              <a:rPr lang="ru-RU" sz="3600" dirty="0" smtClean="0"/>
              <a:t>1 зал – 11 </a:t>
            </a:r>
            <a:r>
              <a:rPr lang="ru-RU" sz="3600" dirty="0" smtClean="0"/>
              <a:t>м</a:t>
            </a:r>
            <a:endParaRPr lang="ru-RU" sz="3600" dirty="0" smtClean="0"/>
          </a:p>
          <a:p>
            <a:r>
              <a:rPr lang="ru-RU" sz="3600" dirty="0" smtClean="0"/>
              <a:t>2 зал </a:t>
            </a:r>
            <a:r>
              <a:rPr lang="ru-RU" sz="3600" dirty="0" smtClean="0"/>
              <a:t>-? </a:t>
            </a:r>
            <a:r>
              <a:rPr lang="ru-RU" sz="3600" dirty="0" smtClean="0"/>
              <a:t>на 3 </a:t>
            </a:r>
            <a:r>
              <a:rPr lang="ru-RU" sz="3600" dirty="0" smtClean="0"/>
              <a:t>м </a:t>
            </a:r>
            <a:r>
              <a:rPr lang="ru-RU" sz="3600" dirty="0" smtClean="0"/>
              <a:t>короче, </a:t>
            </a:r>
            <a:r>
              <a:rPr lang="ru-RU" sz="3600" dirty="0" smtClean="0"/>
              <a:t>чем</a:t>
            </a:r>
            <a:endParaRPr lang="ru-RU" sz="36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24400" y="1752600"/>
            <a:ext cx="289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201694" y="2094706"/>
            <a:ext cx="685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724400" y="16002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24400" y="1752600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200900" y="2247900"/>
            <a:ext cx="992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42910" y="3071810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Ответ: 19 метров в двух залах.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786710" y="1714488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?</a:t>
            </a:r>
            <a:endParaRPr lang="ru-RU" sz="4800" dirty="0"/>
          </a:p>
        </p:txBody>
      </p:sp>
      <p:grpSp>
        <p:nvGrpSpPr>
          <p:cNvPr id="59" name="Group 141"/>
          <p:cNvGrpSpPr>
            <a:grpSpLocks/>
          </p:cNvGrpSpPr>
          <p:nvPr/>
        </p:nvGrpSpPr>
        <p:grpSpPr bwMode="auto">
          <a:xfrm>
            <a:off x="6572264" y="3714752"/>
            <a:ext cx="1952627" cy="2900363"/>
            <a:chOff x="4332" y="2296"/>
            <a:chExt cx="959" cy="1827"/>
          </a:xfrm>
        </p:grpSpPr>
        <p:pic>
          <p:nvPicPr>
            <p:cNvPr id="60" name="Picture 140" descr="ступа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32" y="2931"/>
              <a:ext cx="959" cy="1192"/>
            </a:xfrm>
            <a:prstGeom prst="rect">
              <a:avLst/>
            </a:prstGeom>
            <a:noFill/>
          </p:spPr>
        </p:pic>
        <p:grpSp>
          <p:nvGrpSpPr>
            <p:cNvPr id="61" name="Group 17"/>
            <p:cNvGrpSpPr>
              <a:grpSpLocks/>
            </p:cNvGrpSpPr>
            <p:nvPr/>
          </p:nvGrpSpPr>
          <p:grpSpPr bwMode="auto">
            <a:xfrm>
              <a:off x="4511" y="2296"/>
              <a:ext cx="774" cy="952"/>
              <a:chOff x="3010" y="2205"/>
              <a:chExt cx="2041" cy="1861"/>
            </a:xfrm>
          </p:grpSpPr>
          <p:grpSp>
            <p:nvGrpSpPr>
              <p:cNvPr id="111" name="Group 18"/>
              <p:cNvGrpSpPr>
                <a:grpSpLocks/>
              </p:cNvGrpSpPr>
              <p:nvPr/>
            </p:nvGrpSpPr>
            <p:grpSpPr bwMode="auto">
              <a:xfrm>
                <a:off x="3010" y="2205"/>
                <a:ext cx="1121" cy="1821"/>
                <a:chOff x="768" y="48"/>
                <a:chExt cx="581" cy="1050"/>
              </a:xfrm>
            </p:grpSpPr>
            <p:grpSp>
              <p:nvGrpSpPr>
                <p:cNvPr id="122" name="Group 19"/>
                <p:cNvGrpSpPr>
                  <a:grpSpLocks/>
                </p:cNvGrpSpPr>
                <p:nvPr/>
              </p:nvGrpSpPr>
              <p:grpSpPr bwMode="auto">
                <a:xfrm>
                  <a:off x="768" y="48"/>
                  <a:ext cx="581" cy="1050"/>
                  <a:chOff x="1680" y="1488"/>
                  <a:chExt cx="581" cy="1050"/>
                </a:xfrm>
              </p:grpSpPr>
              <p:sp>
                <p:nvSpPr>
                  <p:cNvPr id="124" name="Freeform 20"/>
                  <p:cNvSpPr>
                    <a:spLocks/>
                  </p:cNvSpPr>
                  <p:nvPr/>
                </p:nvSpPr>
                <p:spPr bwMode="auto">
                  <a:xfrm>
                    <a:off x="1971" y="2252"/>
                    <a:ext cx="0" cy="2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56"/>
                      </a:cxn>
                    </a:cxnLst>
                    <a:rect l="0" t="0" r="r" b="b"/>
                    <a:pathLst>
                      <a:path w="1" h="256">
                        <a:moveTo>
                          <a:pt x="0" y="0"/>
                        </a:moveTo>
                        <a:lnTo>
                          <a:pt x="0" y="25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" name="Freeform 21"/>
                  <p:cNvSpPr>
                    <a:spLocks/>
                  </p:cNvSpPr>
                  <p:nvPr/>
                </p:nvSpPr>
                <p:spPr bwMode="auto">
                  <a:xfrm>
                    <a:off x="1768" y="2105"/>
                    <a:ext cx="406" cy="399"/>
                  </a:xfrm>
                  <a:custGeom>
                    <a:avLst/>
                    <a:gdLst/>
                    <a:ahLst/>
                    <a:cxnLst>
                      <a:cxn ang="0">
                        <a:pos x="79" y="8"/>
                      </a:cxn>
                      <a:cxn ang="0">
                        <a:pos x="313" y="8"/>
                      </a:cxn>
                      <a:cxn ang="0">
                        <a:pos x="367" y="8"/>
                      </a:cxn>
                      <a:cxn ang="0">
                        <a:pos x="385" y="28"/>
                      </a:cxn>
                      <a:cxn ang="0">
                        <a:pos x="417" y="84"/>
                      </a:cxn>
                      <a:cxn ang="0">
                        <a:pos x="433" y="132"/>
                      </a:cxn>
                      <a:cxn ang="0">
                        <a:pos x="463" y="200"/>
                      </a:cxn>
                      <a:cxn ang="0">
                        <a:pos x="463" y="296"/>
                      </a:cxn>
                      <a:cxn ang="0">
                        <a:pos x="437" y="348"/>
                      </a:cxn>
                      <a:cxn ang="0">
                        <a:pos x="429" y="404"/>
                      </a:cxn>
                      <a:cxn ang="0">
                        <a:pos x="425" y="420"/>
                      </a:cxn>
                      <a:cxn ang="0">
                        <a:pos x="393" y="388"/>
                      </a:cxn>
                      <a:cxn ang="0">
                        <a:pos x="369" y="372"/>
                      </a:cxn>
                      <a:cxn ang="0">
                        <a:pos x="317" y="360"/>
                      </a:cxn>
                      <a:cxn ang="0">
                        <a:pos x="273" y="380"/>
                      </a:cxn>
                      <a:cxn ang="0">
                        <a:pos x="237" y="408"/>
                      </a:cxn>
                      <a:cxn ang="0">
                        <a:pos x="223" y="392"/>
                      </a:cxn>
                      <a:cxn ang="0">
                        <a:pos x="165" y="368"/>
                      </a:cxn>
                      <a:cxn ang="0">
                        <a:pos x="105" y="368"/>
                      </a:cxn>
                      <a:cxn ang="0">
                        <a:pos x="73" y="400"/>
                      </a:cxn>
                      <a:cxn ang="0">
                        <a:pos x="49" y="412"/>
                      </a:cxn>
                      <a:cxn ang="0">
                        <a:pos x="31" y="392"/>
                      </a:cxn>
                      <a:cxn ang="0">
                        <a:pos x="13" y="340"/>
                      </a:cxn>
                      <a:cxn ang="0">
                        <a:pos x="1" y="272"/>
                      </a:cxn>
                      <a:cxn ang="0">
                        <a:pos x="5" y="212"/>
                      </a:cxn>
                      <a:cxn ang="0">
                        <a:pos x="31" y="152"/>
                      </a:cxn>
                      <a:cxn ang="0">
                        <a:pos x="57" y="100"/>
                      </a:cxn>
                      <a:cxn ang="0">
                        <a:pos x="79" y="8"/>
                      </a:cxn>
                    </a:cxnLst>
                    <a:rect l="0" t="0" r="r" b="b"/>
                    <a:pathLst>
                      <a:path w="468" h="423">
                        <a:moveTo>
                          <a:pt x="79" y="8"/>
                        </a:moveTo>
                        <a:cubicBezTo>
                          <a:pt x="118" y="0"/>
                          <a:pt x="265" y="8"/>
                          <a:pt x="313" y="8"/>
                        </a:cubicBezTo>
                        <a:cubicBezTo>
                          <a:pt x="361" y="8"/>
                          <a:pt x="355" y="5"/>
                          <a:pt x="367" y="8"/>
                        </a:cubicBezTo>
                        <a:cubicBezTo>
                          <a:pt x="379" y="11"/>
                          <a:pt x="377" y="15"/>
                          <a:pt x="385" y="28"/>
                        </a:cubicBezTo>
                        <a:cubicBezTo>
                          <a:pt x="393" y="41"/>
                          <a:pt x="409" y="67"/>
                          <a:pt x="417" y="84"/>
                        </a:cubicBezTo>
                        <a:cubicBezTo>
                          <a:pt x="425" y="101"/>
                          <a:pt x="425" y="113"/>
                          <a:pt x="433" y="132"/>
                        </a:cubicBezTo>
                        <a:cubicBezTo>
                          <a:pt x="441" y="151"/>
                          <a:pt x="458" y="173"/>
                          <a:pt x="463" y="200"/>
                        </a:cubicBezTo>
                        <a:cubicBezTo>
                          <a:pt x="468" y="227"/>
                          <a:pt x="467" y="271"/>
                          <a:pt x="463" y="296"/>
                        </a:cubicBezTo>
                        <a:cubicBezTo>
                          <a:pt x="459" y="321"/>
                          <a:pt x="443" y="330"/>
                          <a:pt x="437" y="348"/>
                        </a:cubicBezTo>
                        <a:cubicBezTo>
                          <a:pt x="431" y="366"/>
                          <a:pt x="431" y="392"/>
                          <a:pt x="429" y="404"/>
                        </a:cubicBezTo>
                        <a:cubicBezTo>
                          <a:pt x="427" y="416"/>
                          <a:pt x="431" y="423"/>
                          <a:pt x="425" y="420"/>
                        </a:cubicBezTo>
                        <a:cubicBezTo>
                          <a:pt x="419" y="417"/>
                          <a:pt x="402" y="396"/>
                          <a:pt x="393" y="388"/>
                        </a:cubicBezTo>
                        <a:cubicBezTo>
                          <a:pt x="384" y="380"/>
                          <a:pt x="382" y="377"/>
                          <a:pt x="369" y="372"/>
                        </a:cubicBezTo>
                        <a:cubicBezTo>
                          <a:pt x="356" y="367"/>
                          <a:pt x="333" y="359"/>
                          <a:pt x="317" y="360"/>
                        </a:cubicBezTo>
                        <a:cubicBezTo>
                          <a:pt x="301" y="361"/>
                          <a:pt x="286" y="372"/>
                          <a:pt x="273" y="380"/>
                        </a:cubicBezTo>
                        <a:cubicBezTo>
                          <a:pt x="260" y="388"/>
                          <a:pt x="245" y="406"/>
                          <a:pt x="237" y="408"/>
                        </a:cubicBezTo>
                        <a:cubicBezTo>
                          <a:pt x="229" y="410"/>
                          <a:pt x="235" y="399"/>
                          <a:pt x="223" y="392"/>
                        </a:cubicBezTo>
                        <a:cubicBezTo>
                          <a:pt x="211" y="385"/>
                          <a:pt x="185" y="372"/>
                          <a:pt x="165" y="368"/>
                        </a:cubicBezTo>
                        <a:cubicBezTo>
                          <a:pt x="145" y="364"/>
                          <a:pt x="120" y="363"/>
                          <a:pt x="105" y="368"/>
                        </a:cubicBezTo>
                        <a:cubicBezTo>
                          <a:pt x="90" y="373"/>
                          <a:pt x="82" y="393"/>
                          <a:pt x="73" y="400"/>
                        </a:cubicBezTo>
                        <a:cubicBezTo>
                          <a:pt x="64" y="407"/>
                          <a:pt x="56" y="413"/>
                          <a:pt x="49" y="412"/>
                        </a:cubicBezTo>
                        <a:cubicBezTo>
                          <a:pt x="42" y="411"/>
                          <a:pt x="37" y="404"/>
                          <a:pt x="31" y="392"/>
                        </a:cubicBezTo>
                        <a:cubicBezTo>
                          <a:pt x="25" y="380"/>
                          <a:pt x="18" y="360"/>
                          <a:pt x="13" y="340"/>
                        </a:cubicBezTo>
                        <a:cubicBezTo>
                          <a:pt x="8" y="320"/>
                          <a:pt x="2" y="293"/>
                          <a:pt x="1" y="272"/>
                        </a:cubicBezTo>
                        <a:cubicBezTo>
                          <a:pt x="0" y="251"/>
                          <a:pt x="0" y="232"/>
                          <a:pt x="5" y="212"/>
                        </a:cubicBezTo>
                        <a:cubicBezTo>
                          <a:pt x="10" y="192"/>
                          <a:pt x="22" y="171"/>
                          <a:pt x="31" y="152"/>
                        </a:cubicBezTo>
                        <a:cubicBezTo>
                          <a:pt x="40" y="133"/>
                          <a:pt x="49" y="124"/>
                          <a:pt x="57" y="100"/>
                        </a:cubicBezTo>
                        <a:cubicBezTo>
                          <a:pt x="65" y="76"/>
                          <a:pt x="75" y="27"/>
                          <a:pt x="79" y="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CC"/>
                      </a:gs>
                      <a:gs pos="50000">
                        <a:srgbClr val="000099"/>
                      </a:gs>
                      <a:gs pos="100000">
                        <a:srgbClr val="0066CC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" name="Freeform 22"/>
                  <p:cNvSpPr>
                    <a:spLocks/>
                  </p:cNvSpPr>
                  <p:nvPr/>
                </p:nvSpPr>
                <p:spPr bwMode="auto">
                  <a:xfrm>
                    <a:off x="1962" y="2112"/>
                    <a:ext cx="41" cy="1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8" y="0"/>
                      </a:cxn>
                      <a:cxn ang="0">
                        <a:pos x="48" y="144"/>
                      </a:cxn>
                      <a:cxn ang="0">
                        <a:pos x="0" y="14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8" h="144"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23"/>
                  <p:cNvSpPr>
                    <a:spLocks/>
                  </p:cNvSpPr>
                  <p:nvPr/>
                </p:nvSpPr>
                <p:spPr bwMode="auto">
                  <a:xfrm>
                    <a:off x="2040" y="2108"/>
                    <a:ext cx="111" cy="136"/>
                  </a:xfrm>
                  <a:custGeom>
                    <a:avLst/>
                    <a:gdLst/>
                    <a:ahLst/>
                    <a:cxnLst>
                      <a:cxn ang="0">
                        <a:pos x="127" y="133"/>
                      </a:cxn>
                      <a:cxn ang="0">
                        <a:pos x="128" y="144"/>
                      </a:cxn>
                      <a:cxn ang="0">
                        <a:pos x="0" y="4"/>
                      </a:cxn>
                      <a:cxn ang="0">
                        <a:pos x="60" y="0"/>
                      </a:cxn>
                      <a:cxn ang="0">
                        <a:pos x="127" y="133"/>
                      </a:cxn>
                    </a:cxnLst>
                    <a:rect l="0" t="0" r="r" b="b"/>
                    <a:pathLst>
                      <a:path w="128" h="144">
                        <a:moveTo>
                          <a:pt x="127" y="133"/>
                        </a:moveTo>
                        <a:lnTo>
                          <a:pt x="128" y="144"/>
                        </a:lnTo>
                        <a:lnTo>
                          <a:pt x="0" y="4"/>
                        </a:lnTo>
                        <a:lnTo>
                          <a:pt x="60" y="0"/>
                        </a:lnTo>
                        <a:lnTo>
                          <a:pt x="127" y="13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8" name="Freeform 24"/>
                  <p:cNvSpPr>
                    <a:spLocks/>
                  </p:cNvSpPr>
                  <p:nvPr/>
                </p:nvSpPr>
                <p:spPr bwMode="auto">
                  <a:xfrm>
                    <a:off x="1800" y="2105"/>
                    <a:ext cx="90" cy="143"/>
                  </a:xfrm>
                  <a:custGeom>
                    <a:avLst/>
                    <a:gdLst/>
                    <a:ahLst/>
                    <a:cxnLst>
                      <a:cxn ang="0">
                        <a:pos x="0" y="152"/>
                      </a:cxn>
                      <a:cxn ang="0">
                        <a:pos x="8" y="136"/>
                      </a:cxn>
                      <a:cxn ang="0">
                        <a:pos x="44" y="0"/>
                      </a:cxn>
                      <a:cxn ang="0">
                        <a:pos x="104" y="8"/>
                      </a:cxn>
                      <a:cxn ang="0">
                        <a:pos x="0" y="152"/>
                      </a:cxn>
                    </a:cxnLst>
                    <a:rect l="0" t="0" r="r" b="b"/>
                    <a:pathLst>
                      <a:path w="104" h="152">
                        <a:moveTo>
                          <a:pt x="0" y="152"/>
                        </a:moveTo>
                        <a:lnTo>
                          <a:pt x="8" y="136"/>
                        </a:lnTo>
                        <a:lnTo>
                          <a:pt x="44" y="0"/>
                        </a:lnTo>
                        <a:lnTo>
                          <a:pt x="104" y="8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Freeform 25"/>
                  <p:cNvSpPr>
                    <a:spLocks/>
                  </p:cNvSpPr>
                  <p:nvPr/>
                </p:nvSpPr>
                <p:spPr bwMode="auto">
                  <a:xfrm>
                    <a:off x="1831" y="1912"/>
                    <a:ext cx="272" cy="203"/>
                  </a:xfrm>
                  <a:custGeom>
                    <a:avLst/>
                    <a:gdLst/>
                    <a:ahLst/>
                    <a:cxnLst>
                      <a:cxn ang="0">
                        <a:pos x="6" y="212"/>
                      </a:cxn>
                      <a:cxn ang="0">
                        <a:pos x="44" y="208"/>
                      </a:cxn>
                      <a:cxn ang="0">
                        <a:pos x="264" y="204"/>
                      </a:cxn>
                      <a:cxn ang="0">
                        <a:pos x="304" y="204"/>
                      </a:cxn>
                      <a:cxn ang="0">
                        <a:pos x="312" y="152"/>
                      </a:cxn>
                      <a:cxn ang="0">
                        <a:pos x="308" y="92"/>
                      </a:cxn>
                      <a:cxn ang="0">
                        <a:pos x="284" y="40"/>
                      </a:cxn>
                      <a:cxn ang="0">
                        <a:pos x="248" y="20"/>
                      </a:cxn>
                      <a:cxn ang="0">
                        <a:pos x="204" y="4"/>
                      </a:cxn>
                      <a:cxn ang="0">
                        <a:pos x="160" y="44"/>
                      </a:cxn>
                      <a:cxn ang="0">
                        <a:pos x="152" y="44"/>
                      </a:cxn>
                      <a:cxn ang="0">
                        <a:pos x="108" y="8"/>
                      </a:cxn>
                      <a:cxn ang="0">
                        <a:pos x="80" y="16"/>
                      </a:cxn>
                      <a:cxn ang="0">
                        <a:pos x="44" y="48"/>
                      </a:cxn>
                      <a:cxn ang="0">
                        <a:pos x="16" y="84"/>
                      </a:cxn>
                      <a:cxn ang="0">
                        <a:pos x="6" y="116"/>
                      </a:cxn>
                      <a:cxn ang="0">
                        <a:pos x="6" y="164"/>
                      </a:cxn>
                      <a:cxn ang="0">
                        <a:pos x="0" y="192"/>
                      </a:cxn>
                      <a:cxn ang="0">
                        <a:pos x="6" y="212"/>
                      </a:cxn>
                    </a:cxnLst>
                    <a:rect l="0" t="0" r="r" b="b"/>
                    <a:pathLst>
                      <a:path w="313" h="215">
                        <a:moveTo>
                          <a:pt x="6" y="212"/>
                        </a:moveTo>
                        <a:cubicBezTo>
                          <a:pt x="13" y="215"/>
                          <a:pt x="1" y="209"/>
                          <a:pt x="44" y="208"/>
                        </a:cubicBezTo>
                        <a:cubicBezTo>
                          <a:pt x="87" y="207"/>
                          <a:pt x="221" y="205"/>
                          <a:pt x="264" y="204"/>
                        </a:cubicBezTo>
                        <a:cubicBezTo>
                          <a:pt x="307" y="203"/>
                          <a:pt x="296" y="213"/>
                          <a:pt x="304" y="204"/>
                        </a:cubicBezTo>
                        <a:cubicBezTo>
                          <a:pt x="312" y="195"/>
                          <a:pt x="311" y="171"/>
                          <a:pt x="312" y="152"/>
                        </a:cubicBezTo>
                        <a:cubicBezTo>
                          <a:pt x="313" y="133"/>
                          <a:pt x="313" y="111"/>
                          <a:pt x="308" y="92"/>
                        </a:cubicBezTo>
                        <a:cubicBezTo>
                          <a:pt x="303" y="73"/>
                          <a:pt x="294" y="52"/>
                          <a:pt x="284" y="40"/>
                        </a:cubicBezTo>
                        <a:cubicBezTo>
                          <a:pt x="274" y="28"/>
                          <a:pt x="261" y="26"/>
                          <a:pt x="248" y="20"/>
                        </a:cubicBezTo>
                        <a:cubicBezTo>
                          <a:pt x="235" y="14"/>
                          <a:pt x="219" y="0"/>
                          <a:pt x="204" y="4"/>
                        </a:cubicBezTo>
                        <a:cubicBezTo>
                          <a:pt x="189" y="8"/>
                          <a:pt x="169" y="37"/>
                          <a:pt x="160" y="44"/>
                        </a:cubicBezTo>
                        <a:cubicBezTo>
                          <a:pt x="151" y="51"/>
                          <a:pt x="161" y="50"/>
                          <a:pt x="152" y="44"/>
                        </a:cubicBezTo>
                        <a:cubicBezTo>
                          <a:pt x="143" y="38"/>
                          <a:pt x="120" y="13"/>
                          <a:pt x="108" y="8"/>
                        </a:cubicBezTo>
                        <a:cubicBezTo>
                          <a:pt x="96" y="3"/>
                          <a:pt x="91" y="9"/>
                          <a:pt x="80" y="16"/>
                        </a:cubicBezTo>
                        <a:cubicBezTo>
                          <a:pt x="69" y="23"/>
                          <a:pt x="55" y="37"/>
                          <a:pt x="44" y="48"/>
                        </a:cubicBezTo>
                        <a:cubicBezTo>
                          <a:pt x="33" y="59"/>
                          <a:pt x="22" y="73"/>
                          <a:pt x="16" y="84"/>
                        </a:cubicBezTo>
                        <a:cubicBezTo>
                          <a:pt x="10" y="95"/>
                          <a:pt x="8" y="103"/>
                          <a:pt x="6" y="116"/>
                        </a:cubicBezTo>
                        <a:cubicBezTo>
                          <a:pt x="4" y="129"/>
                          <a:pt x="7" y="151"/>
                          <a:pt x="6" y="164"/>
                        </a:cubicBezTo>
                        <a:cubicBezTo>
                          <a:pt x="5" y="177"/>
                          <a:pt x="0" y="184"/>
                          <a:pt x="0" y="192"/>
                        </a:cubicBezTo>
                        <a:cubicBezTo>
                          <a:pt x="0" y="200"/>
                          <a:pt x="2" y="209"/>
                          <a:pt x="6" y="2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Freeform 26"/>
                  <p:cNvSpPr>
                    <a:spLocks/>
                  </p:cNvSpPr>
                  <p:nvPr/>
                </p:nvSpPr>
                <p:spPr bwMode="auto">
                  <a:xfrm>
                    <a:off x="2045" y="1910"/>
                    <a:ext cx="17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74" y="7"/>
                      </a:cxn>
                      <a:cxn ang="0">
                        <a:pos x="154" y="67"/>
                      </a:cxn>
                      <a:cxn ang="0">
                        <a:pos x="166" y="135"/>
                      </a:cxn>
                      <a:cxn ang="0">
                        <a:pos x="170" y="179"/>
                      </a:cxn>
                      <a:cxn ang="0">
                        <a:pos x="178" y="243"/>
                      </a:cxn>
                      <a:cxn ang="0">
                        <a:pos x="192" y="263"/>
                      </a:cxn>
                      <a:cxn ang="0">
                        <a:pos x="144" y="311"/>
                      </a:cxn>
                      <a:cxn ang="0">
                        <a:pos x="118" y="315"/>
                      </a:cxn>
                      <a:cxn ang="0">
                        <a:pos x="98" y="287"/>
                      </a:cxn>
                      <a:cxn ang="0">
                        <a:pos x="58" y="219"/>
                      </a:cxn>
                      <a:cxn ang="0">
                        <a:pos x="66" y="183"/>
                      </a:cxn>
                      <a:cxn ang="0">
                        <a:pos x="66" y="123"/>
                      </a:cxn>
                      <a:cxn ang="0">
                        <a:pos x="48" y="71"/>
                      </a:cxn>
                      <a:cxn ang="0">
                        <a:pos x="34" y="39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98" h="320">
                        <a:moveTo>
                          <a:pt x="0" y="23"/>
                        </a:moveTo>
                        <a:cubicBezTo>
                          <a:pt x="8" y="16"/>
                          <a:pt x="48" y="0"/>
                          <a:pt x="74" y="7"/>
                        </a:cubicBezTo>
                        <a:cubicBezTo>
                          <a:pt x="100" y="14"/>
                          <a:pt x="139" y="46"/>
                          <a:pt x="154" y="67"/>
                        </a:cubicBezTo>
                        <a:cubicBezTo>
                          <a:pt x="169" y="88"/>
                          <a:pt x="163" y="116"/>
                          <a:pt x="166" y="135"/>
                        </a:cubicBezTo>
                        <a:cubicBezTo>
                          <a:pt x="169" y="154"/>
                          <a:pt x="168" y="161"/>
                          <a:pt x="170" y="179"/>
                        </a:cubicBezTo>
                        <a:cubicBezTo>
                          <a:pt x="172" y="197"/>
                          <a:pt x="174" y="229"/>
                          <a:pt x="178" y="243"/>
                        </a:cubicBezTo>
                        <a:cubicBezTo>
                          <a:pt x="182" y="257"/>
                          <a:pt x="198" y="252"/>
                          <a:pt x="192" y="263"/>
                        </a:cubicBezTo>
                        <a:cubicBezTo>
                          <a:pt x="186" y="274"/>
                          <a:pt x="156" y="302"/>
                          <a:pt x="144" y="311"/>
                        </a:cubicBezTo>
                        <a:cubicBezTo>
                          <a:pt x="132" y="320"/>
                          <a:pt x="126" y="319"/>
                          <a:pt x="118" y="315"/>
                        </a:cubicBezTo>
                        <a:cubicBezTo>
                          <a:pt x="110" y="311"/>
                          <a:pt x="108" y="303"/>
                          <a:pt x="98" y="287"/>
                        </a:cubicBezTo>
                        <a:cubicBezTo>
                          <a:pt x="88" y="271"/>
                          <a:pt x="63" y="236"/>
                          <a:pt x="58" y="219"/>
                        </a:cubicBezTo>
                        <a:cubicBezTo>
                          <a:pt x="53" y="202"/>
                          <a:pt x="65" y="199"/>
                          <a:pt x="66" y="183"/>
                        </a:cubicBezTo>
                        <a:cubicBezTo>
                          <a:pt x="67" y="167"/>
                          <a:pt x="69" y="142"/>
                          <a:pt x="66" y="123"/>
                        </a:cubicBezTo>
                        <a:cubicBezTo>
                          <a:pt x="63" y="104"/>
                          <a:pt x="53" y="85"/>
                          <a:pt x="48" y="71"/>
                        </a:cubicBezTo>
                        <a:cubicBezTo>
                          <a:pt x="43" y="57"/>
                          <a:pt x="42" y="47"/>
                          <a:pt x="34" y="39"/>
                        </a:cubicBezTo>
                        <a:cubicBezTo>
                          <a:pt x="26" y="31"/>
                          <a:pt x="7" y="26"/>
                          <a:pt x="0" y="2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1" name="Freeform 27"/>
                  <p:cNvSpPr>
                    <a:spLocks/>
                  </p:cNvSpPr>
                  <p:nvPr/>
                </p:nvSpPr>
                <p:spPr bwMode="auto">
                  <a:xfrm>
                    <a:off x="2133" y="2105"/>
                    <a:ext cx="87" cy="108"/>
                  </a:xfrm>
                  <a:custGeom>
                    <a:avLst/>
                    <a:gdLst/>
                    <a:ahLst/>
                    <a:cxnLst>
                      <a:cxn ang="0">
                        <a:pos x="76" y="4"/>
                      </a:cxn>
                      <a:cxn ang="0">
                        <a:pos x="76" y="0"/>
                      </a:cxn>
                      <a:cxn ang="0">
                        <a:pos x="100" y="56"/>
                      </a:cxn>
                      <a:cxn ang="0">
                        <a:pos x="28" y="116"/>
                      </a:cxn>
                      <a:cxn ang="0">
                        <a:pos x="0" y="80"/>
                      </a:cxn>
                      <a:cxn ang="0">
                        <a:pos x="76" y="4"/>
                      </a:cxn>
                    </a:cxnLst>
                    <a:rect l="0" t="0" r="r" b="b"/>
                    <a:pathLst>
                      <a:path w="100" h="116">
                        <a:moveTo>
                          <a:pt x="76" y="4"/>
                        </a:moveTo>
                        <a:lnTo>
                          <a:pt x="76" y="0"/>
                        </a:lnTo>
                        <a:lnTo>
                          <a:pt x="100" y="56"/>
                        </a:lnTo>
                        <a:lnTo>
                          <a:pt x="28" y="116"/>
                        </a:lnTo>
                        <a:lnTo>
                          <a:pt x="0" y="80"/>
                        </a:lnTo>
                        <a:lnTo>
                          <a:pt x="76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28"/>
                  <p:cNvSpPr>
                    <a:spLocks/>
                  </p:cNvSpPr>
                  <p:nvPr/>
                </p:nvSpPr>
                <p:spPr bwMode="auto">
                  <a:xfrm>
                    <a:off x="1709" y="1914"/>
                    <a:ext cx="193" cy="304"/>
                  </a:xfrm>
                  <a:custGeom>
                    <a:avLst/>
                    <a:gdLst/>
                    <a:ahLst/>
                    <a:cxnLst>
                      <a:cxn ang="0">
                        <a:pos x="221" y="24"/>
                      </a:cxn>
                      <a:cxn ang="0">
                        <a:pos x="185" y="2"/>
                      </a:cxn>
                      <a:cxn ang="0">
                        <a:pos x="121" y="10"/>
                      </a:cxn>
                      <a:cxn ang="0">
                        <a:pos x="47" y="60"/>
                      </a:cxn>
                      <a:cxn ang="0">
                        <a:pos x="35" y="128"/>
                      </a:cxn>
                      <a:cxn ang="0">
                        <a:pos x="31" y="172"/>
                      </a:cxn>
                      <a:cxn ang="0">
                        <a:pos x="23" y="236"/>
                      </a:cxn>
                      <a:cxn ang="0">
                        <a:pos x="9" y="256"/>
                      </a:cxn>
                      <a:cxn ang="0">
                        <a:pos x="77" y="298"/>
                      </a:cxn>
                      <a:cxn ang="0">
                        <a:pos x="117" y="318"/>
                      </a:cxn>
                      <a:cxn ang="0">
                        <a:pos x="125" y="274"/>
                      </a:cxn>
                      <a:cxn ang="0">
                        <a:pos x="143" y="212"/>
                      </a:cxn>
                      <a:cxn ang="0">
                        <a:pos x="145" y="178"/>
                      </a:cxn>
                      <a:cxn ang="0">
                        <a:pos x="145" y="148"/>
                      </a:cxn>
                      <a:cxn ang="0">
                        <a:pos x="157" y="84"/>
                      </a:cxn>
                      <a:cxn ang="0">
                        <a:pos x="165" y="72"/>
                      </a:cxn>
                      <a:cxn ang="0">
                        <a:pos x="181" y="56"/>
                      </a:cxn>
                      <a:cxn ang="0">
                        <a:pos x="221" y="24"/>
                      </a:cxn>
                    </a:cxnLst>
                    <a:rect l="0" t="0" r="r" b="b"/>
                    <a:pathLst>
                      <a:path w="222" h="322">
                        <a:moveTo>
                          <a:pt x="221" y="24"/>
                        </a:moveTo>
                        <a:cubicBezTo>
                          <a:pt x="222" y="15"/>
                          <a:pt x="202" y="4"/>
                          <a:pt x="185" y="2"/>
                        </a:cubicBezTo>
                        <a:cubicBezTo>
                          <a:pt x="168" y="0"/>
                          <a:pt x="144" y="0"/>
                          <a:pt x="121" y="10"/>
                        </a:cubicBezTo>
                        <a:cubicBezTo>
                          <a:pt x="98" y="20"/>
                          <a:pt x="61" y="40"/>
                          <a:pt x="47" y="60"/>
                        </a:cubicBezTo>
                        <a:cubicBezTo>
                          <a:pt x="33" y="80"/>
                          <a:pt x="38" y="109"/>
                          <a:pt x="35" y="128"/>
                        </a:cubicBezTo>
                        <a:cubicBezTo>
                          <a:pt x="32" y="147"/>
                          <a:pt x="33" y="154"/>
                          <a:pt x="31" y="172"/>
                        </a:cubicBezTo>
                        <a:cubicBezTo>
                          <a:pt x="29" y="190"/>
                          <a:pt x="27" y="222"/>
                          <a:pt x="23" y="236"/>
                        </a:cubicBezTo>
                        <a:cubicBezTo>
                          <a:pt x="19" y="250"/>
                          <a:pt x="0" y="246"/>
                          <a:pt x="9" y="256"/>
                        </a:cubicBezTo>
                        <a:cubicBezTo>
                          <a:pt x="18" y="266"/>
                          <a:pt x="59" y="288"/>
                          <a:pt x="77" y="298"/>
                        </a:cubicBezTo>
                        <a:cubicBezTo>
                          <a:pt x="95" y="308"/>
                          <a:pt x="109" y="322"/>
                          <a:pt x="117" y="318"/>
                        </a:cubicBezTo>
                        <a:cubicBezTo>
                          <a:pt x="125" y="314"/>
                          <a:pt x="121" y="292"/>
                          <a:pt x="125" y="274"/>
                        </a:cubicBezTo>
                        <a:cubicBezTo>
                          <a:pt x="129" y="256"/>
                          <a:pt x="140" y="228"/>
                          <a:pt x="143" y="212"/>
                        </a:cubicBezTo>
                        <a:cubicBezTo>
                          <a:pt x="146" y="196"/>
                          <a:pt x="145" y="189"/>
                          <a:pt x="145" y="178"/>
                        </a:cubicBezTo>
                        <a:cubicBezTo>
                          <a:pt x="145" y="167"/>
                          <a:pt x="143" y="164"/>
                          <a:pt x="145" y="148"/>
                        </a:cubicBezTo>
                        <a:cubicBezTo>
                          <a:pt x="147" y="132"/>
                          <a:pt x="154" y="97"/>
                          <a:pt x="157" y="84"/>
                        </a:cubicBezTo>
                        <a:cubicBezTo>
                          <a:pt x="160" y="71"/>
                          <a:pt x="161" y="77"/>
                          <a:pt x="165" y="72"/>
                        </a:cubicBezTo>
                        <a:cubicBezTo>
                          <a:pt x="169" y="67"/>
                          <a:pt x="172" y="64"/>
                          <a:pt x="181" y="56"/>
                        </a:cubicBezTo>
                        <a:cubicBezTo>
                          <a:pt x="190" y="48"/>
                          <a:pt x="213" y="31"/>
                          <a:pt x="221" y="2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Freeform 29"/>
                  <p:cNvSpPr>
                    <a:spLocks/>
                  </p:cNvSpPr>
                  <p:nvPr/>
                </p:nvSpPr>
                <p:spPr bwMode="auto">
                  <a:xfrm>
                    <a:off x="1721" y="2112"/>
                    <a:ext cx="97" cy="98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16" y="0"/>
                      </a:cxn>
                      <a:cxn ang="0">
                        <a:pos x="0" y="44"/>
                      </a:cxn>
                      <a:cxn ang="0">
                        <a:pos x="100" y="104"/>
                      </a:cxn>
                      <a:cxn ang="0">
                        <a:pos x="112" y="64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112" h="104">
                        <a:moveTo>
                          <a:pt x="20" y="0"/>
                        </a:moveTo>
                        <a:lnTo>
                          <a:pt x="16" y="0"/>
                        </a:lnTo>
                        <a:lnTo>
                          <a:pt x="0" y="44"/>
                        </a:lnTo>
                        <a:lnTo>
                          <a:pt x="100" y="104"/>
                        </a:lnTo>
                        <a:lnTo>
                          <a:pt x="112" y="6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30"/>
                  <p:cNvSpPr>
                    <a:spLocks/>
                  </p:cNvSpPr>
                  <p:nvPr/>
                </p:nvSpPr>
                <p:spPr bwMode="auto">
                  <a:xfrm>
                    <a:off x="1889" y="1886"/>
                    <a:ext cx="73" cy="9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8" y="12"/>
                      </a:cxn>
                      <a:cxn ang="0">
                        <a:pos x="0" y="28"/>
                      </a:cxn>
                      <a:cxn ang="0">
                        <a:pos x="56" y="96"/>
                      </a:cxn>
                      <a:cxn ang="0">
                        <a:pos x="84" y="6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84" h="96">
                        <a:moveTo>
                          <a:pt x="40" y="0"/>
                        </a:moveTo>
                        <a:cubicBezTo>
                          <a:pt x="34" y="12"/>
                          <a:pt x="43" y="12"/>
                          <a:pt x="28" y="12"/>
                        </a:cubicBezTo>
                        <a:lnTo>
                          <a:pt x="0" y="28"/>
                        </a:lnTo>
                        <a:lnTo>
                          <a:pt x="56" y="96"/>
                        </a:lnTo>
                        <a:lnTo>
                          <a:pt x="84" y="60"/>
                        </a:lnTo>
                        <a:lnTo>
                          <a:pt x="32" y="8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Freeform 31"/>
                  <p:cNvSpPr>
                    <a:spLocks/>
                  </p:cNvSpPr>
                  <p:nvPr/>
                </p:nvSpPr>
                <p:spPr bwMode="auto">
                  <a:xfrm flipH="1">
                    <a:off x="1962" y="1886"/>
                    <a:ext cx="72" cy="9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8" y="12"/>
                      </a:cxn>
                      <a:cxn ang="0">
                        <a:pos x="0" y="28"/>
                      </a:cxn>
                      <a:cxn ang="0">
                        <a:pos x="56" y="96"/>
                      </a:cxn>
                      <a:cxn ang="0">
                        <a:pos x="84" y="6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84" h="96">
                        <a:moveTo>
                          <a:pt x="40" y="0"/>
                        </a:moveTo>
                        <a:cubicBezTo>
                          <a:pt x="34" y="12"/>
                          <a:pt x="43" y="12"/>
                          <a:pt x="28" y="12"/>
                        </a:cubicBezTo>
                        <a:lnTo>
                          <a:pt x="0" y="28"/>
                        </a:lnTo>
                        <a:lnTo>
                          <a:pt x="56" y="96"/>
                        </a:lnTo>
                        <a:lnTo>
                          <a:pt x="84" y="60"/>
                        </a:lnTo>
                        <a:lnTo>
                          <a:pt x="32" y="8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32"/>
                  <p:cNvSpPr>
                    <a:spLocks/>
                  </p:cNvSpPr>
                  <p:nvPr/>
                </p:nvSpPr>
                <p:spPr bwMode="auto">
                  <a:xfrm>
                    <a:off x="1968" y="2112"/>
                    <a:ext cx="6" cy="3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400"/>
                      </a:cxn>
                    </a:cxnLst>
                    <a:rect l="0" t="0" r="r" b="b"/>
                    <a:pathLst>
                      <a:path w="8" h="400">
                        <a:moveTo>
                          <a:pt x="0" y="0"/>
                        </a:moveTo>
                        <a:lnTo>
                          <a:pt x="8" y="40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Freeform 33"/>
                  <p:cNvSpPr>
                    <a:spLocks/>
                  </p:cNvSpPr>
                  <p:nvPr/>
                </p:nvSpPr>
                <p:spPr bwMode="auto">
                  <a:xfrm>
                    <a:off x="1964" y="1950"/>
                    <a:ext cx="1" cy="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</a:cxnLst>
                    <a:rect l="0" t="0" r="r" b="b"/>
                    <a:pathLst>
                      <a:path w="1" h="160">
                        <a:moveTo>
                          <a:pt x="0" y="0"/>
                        </a:moveTo>
                        <a:lnTo>
                          <a:pt x="0" y="1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3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09" y="2448"/>
                    <a:ext cx="341" cy="90"/>
                  </a:xfrm>
                  <a:custGeom>
                    <a:avLst/>
                    <a:gdLst/>
                    <a:ahLst/>
                    <a:cxnLst>
                      <a:cxn ang="0">
                        <a:pos x="10" y="49"/>
                      </a:cxn>
                      <a:cxn ang="0">
                        <a:pos x="11" y="86"/>
                      </a:cxn>
                      <a:cxn ang="0">
                        <a:pos x="59" y="86"/>
                      </a:cxn>
                      <a:cxn ang="0">
                        <a:pos x="181" y="88"/>
                      </a:cxn>
                      <a:cxn ang="0">
                        <a:pos x="328" y="88"/>
                      </a:cxn>
                      <a:cxn ang="0">
                        <a:pos x="325" y="43"/>
                      </a:cxn>
                      <a:cxn ang="0">
                        <a:pos x="244" y="1"/>
                      </a:cxn>
                      <a:cxn ang="0">
                        <a:pos x="181" y="40"/>
                      </a:cxn>
                      <a:cxn ang="0">
                        <a:pos x="187" y="85"/>
                      </a:cxn>
                      <a:cxn ang="0">
                        <a:pos x="154" y="34"/>
                      </a:cxn>
                      <a:cxn ang="0">
                        <a:pos x="70" y="7"/>
                      </a:cxn>
                      <a:cxn ang="0">
                        <a:pos x="10" y="49"/>
                      </a:cxn>
                    </a:cxnLst>
                    <a:rect l="0" t="0" r="r" b="b"/>
                    <a:pathLst>
                      <a:path w="352" h="95">
                        <a:moveTo>
                          <a:pt x="10" y="49"/>
                        </a:moveTo>
                        <a:cubicBezTo>
                          <a:pt x="0" y="62"/>
                          <a:pt x="3" y="80"/>
                          <a:pt x="11" y="86"/>
                        </a:cubicBezTo>
                        <a:cubicBezTo>
                          <a:pt x="19" y="92"/>
                          <a:pt x="31" y="86"/>
                          <a:pt x="59" y="86"/>
                        </a:cubicBezTo>
                        <a:cubicBezTo>
                          <a:pt x="87" y="86"/>
                          <a:pt x="136" y="88"/>
                          <a:pt x="181" y="88"/>
                        </a:cubicBezTo>
                        <a:cubicBezTo>
                          <a:pt x="226" y="88"/>
                          <a:pt x="304" y="95"/>
                          <a:pt x="328" y="88"/>
                        </a:cubicBezTo>
                        <a:cubicBezTo>
                          <a:pt x="352" y="81"/>
                          <a:pt x="339" y="58"/>
                          <a:pt x="325" y="43"/>
                        </a:cubicBezTo>
                        <a:cubicBezTo>
                          <a:pt x="311" y="28"/>
                          <a:pt x="268" y="2"/>
                          <a:pt x="244" y="1"/>
                        </a:cubicBezTo>
                        <a:cubicBezTo>
                          <a:pt x="220" y="0"/>
                          <a:pt x="191" y="26"/>
                          <a:pt x="181" y="40"/>
                        </a:cubicBezTo>
                        <a:cubicBezTo>
                          <a:pt x="171" y="54"/>
                          <a:pt x="191" y="86"/>
                          <a:pt x="187" y="85"/>
                        </a:cubicBezTo>
                        <a:cubicBezTo>
                          <a:pt x="183" y="84"/>
                          <a:pt x="173" y="47"/>
                          <a:pt x="154" y="34"/>
                        </a:cubicBezTo>
                        <a:cubicBezTo>
                          <a:pt x="135" y="21"/>
                          <a:pt x="94" y="4"/>
                          <a:pt x="70" y="7"/>
                        </a:cubicBezTo>
                        <a:cubicBezTo>
                          <a:pt x="46" y="10"/>
                          <a:pt x="20" y="36"/>
                          <a:pt x="10" y="49"/>
                        </a:cubicBez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3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680" y="1488"/>
                    <a:ext cx="581" cy="789"/>
                    <a:chOff x="1680" y="1488"/>
                    <a:chExt cx="581" cy="789"/>
                  </a:xfrm>
                </p:grpSpPr>
                <p:sp>
                  <p:nvSpPr>
                    <p:cNvPr id="1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1" y="1488"/>
                      <a:ext cx="387" cy="287"/>
                    </a:xfrm>
                    <a:custGeom>
                      <a:avLst/>
                      <a:gdLst/>
                      <a:ahLst/>
                      <a:cxnLst>
                        <a:cxn ang="0">
                          <a:pos x="378" y="286"/>
                        </a:cxn>
                        <a:cxn ang="0">
                          <a:pos x="399" y="220"/>
                        </a:cxn>
                        <a:cxn ang="0">
                          <a:pos x="384" y="202"/>
                        </a:cxn>
                        <a:cxn ang="0">
                          <a:pos x="387" y="166"/>
                        </a:cxn>
                        <a:cxn ang="0">
                          <a:pos x="360" y="151"/>
                        </a:cxn>
                        <a:cxn ang="0">
                          <a:pos x="366" y="121"/>
                        </a:cxn>
                        <a:cxn ang="0">
                          <a:pos x="351" y="124"/>
                        </a:cxn>
                        <a:cxn ang="0">
                          <a:pos x="294" y="67"/>
                        </a:cxn>
                        <a:cxn ang="0">
                          <a:pos x="267" y="64"/>
                        </a:cxn>
                        <a:cxn ang="0">
                          <a:pos x="247" y="53"/>
                        </a:cxn>
                        <a:cxn ang="0">
                          <a:pos x="261" y="28"/>
                        </a:cxn>
                        <a:cxn ang="0">
                          <a:pos x="282" y="31"/>
                        </a:cxn>
                        <a:cxn ang="0">
                          <a:pos x="264" y="1"/>
                        </a:cxn>
                        <a:cxn ang="0">
                          <a:pos x="228" y="40"/>
                        </a:cxn>
                        <a:cxn ang="0">
                          <a:pos x="219" y="55"/>
                        </a:cxn>
                        <a:cxn ang="0">
                          <a:pos x="192" y="10"/>
                        </a:cxn>
                        <a:cxn ang="0">
                          <a:pos x="186" y="22"/>
                        </a:cxn>
                        <a:cxn ang="0">
                          <a:pos x="204" y="55"/>
                        </a:cxn>
                        <a:cxn ang="0">
                          <a:pos x="162" y="10"/>
                        </a:cxn>
                        <a:cxn ang="0">
                          <a:pos x="144" y="16"/>
                        </a:cxn>
                        <a:cxn ang="0">
                          <a:pos x="120" y="19"/>
                        </a:cxn>
                        <a:cxn ang="0">
                          <a:pos x="114" y="34"/>
                        </a:cxn>
                        <a:cxn ang="0">
                          <a:pos x="147" y="37"/>
                        </a:cxn>
                        <a:cxn ang="0">
                          <a:pos x="159" y="58"/>
                        </a:cxn>
                        <a:cxn ang="0">
                          <a:pos x="126" y="55"/>
                        </a:cxn>
                        <a:cxn ang="0">
                          <a:pos x="114" y="73"/>
                        </a:cxn>
                        <a:cxn ang="0">
                          <a:pos x="93" y="79"/>
                        </a:cxn>
                        <a:cxn ang="0">
                          <a:pos x="72" y="94"/>
                        </a:cxn>
                        <a:cxn ang="0">
                          <a:pos x="54" y="106"/>
                        </a:cxn>
                        <a:cxn ang="0">
                          <a:pos x="60" y="124"/>
                        </a:cxn>
                        <a:cxn ang="0">
                          <a:pos x="45" y="142"/>
                        </a:cxn>
                        <a:cxn ang="0">
                          <a:pos x="27" y="154"/>
                        </a:cxn>
                        <a:cxn ang="0">
                          <a:pos x="12" y="214"/>
                        </a:cxn>
                        <a:cxn ang="0">
                          <a:pos x="3" y="274"/>
                        </a:cxn>
                        <a:cxn ang="0">
                          <a:pos x="33" y="301"/>
                        </a:cxn>
                      </a:cxnLst>
                      <a:rect l="0" t="0" r="r" b="b"/>
                      <a:pathLst>
                        <a:path w="400" h="301">
                          <a:moveTo>
                            <a:pt x="378" y="286"/>
                          </a:moveTo>
                          <a:cubicBezTo>
                            <a:pt x="381" y="275"/>
                            <a:pt x="398" y="234"/>
                            <a:pt x="399" y="220"/>
                          </a:cubicBezTo>
                          <a:cubicBezTo>
                            <a:pt x="400" y="206"/>
                            <a:pt x="386" y="211"/>
                            <a:pt x="384" y="202"/>
                          </a:cubicBezTo>
                          <a:cubicBezTo>
                            <a:pt x="382" y="193"/>
                            <a:pt x="391" y="174"/>
                            <a:pt x="387" y="166"/>
                          </a:cubicBezTo>
                          <a:cubicBezTo>
                            <a:pt x="383" y="158"/>
                            <a:pt x="363" y="158"/>
                            <a:pt x="360" y="151"/>
                          </a:cubicBezTo>
                          <a:cubicBezTo>
                            <a:pt x="357" y="144"/>
                            <a:pt x="367" y="125"/>
                            <a:pt x="366" y="121"/>
                          </a:cubicBezTo>
                          <a:cubicBezTo>
                            <a:pt x="365" y="117"/>
                            <a:pt x="363" y="133"/>
                            <a:pt x="351" y="124"/>
                          </a:cubicBezTo>
                          <a:cubicBezTo>
                            <a:pt x="339" y="115"/>
                            <a:pt x="308" y="77"/>
                            <a:pt x="294" y="67"/>
                          </a:cubicBezTo>
                          <a:cubicBezTo>
                            <a:pt x="280" y="57"/>
                            <a:pt x="275" y="66"/>
                            <a:pt x="267" y="64"/>
                          </a:cubicBezTo>
                          <a:cubicBezTo>
                            <a:pt x="259" y="62"/>
                            <a:pt x="248" y="59"/>
                            <a:pt x="247" y="53"/>
                          </a:cubicBezTo>
                          <a:cubicBezTo>
                            <a:pt x="246" y="47"/>
                            <a:pt x="255" y="32"/>
                            <a:pt x="261" y="28"/>
                          </a:cubicBezTo>
                          <a:cubicBezTo>
                            <a:pt x="267" y="24"/>
                            <a:pt x="282" y="35"/>
                            <a:pt x="282" y="31"/>
                          </a:cubicBezTo>
                          <a:cubicBezTo>
                            <a:pt x="282" y="27"/>
                            <a:pt x="273" y="0"/>
                            <a:pt x="264" y="1"/>
                          </a:cubicBezTo>
                          <a:cubicBezTo>
                            <a:pt x="255" y="2"/>
                            <a:pt x="235" y="31"/>
                            <a:pt x="228" y="40"/>
                          </a:cubicBezTo>
                          <a:cubicBezTo>
                            <a:pt x="221" y="49"/>
                            <a:pt x="225" y="60"/>
                            <a:pt x="219" y="55"/>
                          </a:cubicBezTo>
                          <a:cubicBezTo>
                            <a:pt x="213" y="50"/>
                            <a:pt x="197" y="15"/>
                            <a:pt x="192" y="10"/>
                          </a:cubicBezTo>
                          <a:cubicBezTo>
                            <a:pt x="187" y="5"/>
                            <a:pt x="184" y="15"/>
                            <a:pt x="186" y="22"/>
                          </a:cubicBezTo>
                          <a:cubicBezTo>
                            <a:pt x="188" y="29"/>
                            <a:pt x="208" y="57"/>
                            <a:pt x="204" y="55"/>
                          </a:cubicBezTo>
                          <a:cubicBezTo>
                            <a:pt x="200" y="53"/>
                            <a:pt x="172" y="17"/>
                            <a:pt x="162" y="10"/>
                          </a:cubicBezTo>
                          <a:cubicBezTo>
                            <a:pt x="152" y="3"/>
                            <a:pt x="151" y="15"/>
                            <a:pt x="144" y="16"/>
                          </a:cubicBezTo>
                          <a:cubicBezTo>
                            <a:pt x="137" y="17"/>
                            <a:pt x="125" y="16"/>
                            <a:pt x="120" y="19"/>
                          </a:cubicBezTo>
                          <a:cubicBezTo>
                            <a:pt x="115" y="22"/>
                            <a:pt x="110" y="31"/>
                            <a:pt x="114" y="34"/>
                          </a:cubicBezTo>
                          <a:cubicBezTo>
                            <a:pt x="118" y="37"/>
                            <a:pt x="140" y="33"/>
                            <a:pt x="147" y="37"/>
                          </a:cubicBezTo>
                          <a:cubicBezTo>
                            <a:pt x="154" y="41"/>
                            <a:pt x="163" y="55"/>
                            <a:pt x="159" y="58"/>
                          </a:cubicBezTo>
                          <a:cubicBezTo>
                            <a:pt x="155" y="61"/>
                            <a:pt x="133" y="53"/>
                            <a:pt x="126" y="55"/>
                          </a:cubicBezTo>
                          <a:cubicBezTo>
                            <a:pt x="119" y="57"/>
                            <a:pt x="119" y="69"/>
                            <a:pt x="114" y="73"/>
                          </a:cubicBezTo>
                          <a:cubicBezTo>
                            <a:pt x="109" y="77"/>
                            <a:pt x="100" y="76"/>
                            <a:pt x="93" y="79"/>
                          </a:cubicBezTo>
                          <a:cubicBezTo>
                            <a:pt x="86" y="82"/>
                            <a:pt x="79" y="89"/>
                            <a:pt x="72" y="94"/>
                          </a:cubicBezTo>
                          <a:cubicBezTo>
                            <a:pt x="65" y="99"/>
                            <a:pt x="56" y="101"/>
                            <a:pt x="54" y="106"/>
                          </a:cubicBezTo>
                          <a:cubicBezTo>
                            <a:pt x="52" y="111"/>
                            <a:pt x="61" y="118"/>
                            <a:pt x="60" y="124"/>
                          </a:cubicBezTo>
                          <a:cubicBezTo>
                            <a:pt x="59" y="130"/>
                            <a:pt x="51" y="137"/>
                            <a:pt x="45" y="142"/>
                          </a:cubicBezTo>
                          <a:cubicBezTo>
                            <a:pt x="39" y="147"/>
                            <a:pt x="33" y="142"/>
                            <a:pt x="27" y="154"/>
                          </a:cubicBezTo>
                          <a:cubicBezTo>
                            <a:pt x="21" y="166"/>
                            <a:pt x="16" y="194"/>
                            <a:pt x="12" y="214"/>
                          </a:cubicBezTo>
                          <a:cubicBezTo>
                            <a:pt x="8" y="234"/>
                            <a:pt x="0" y="260"/>
                            <a:pt x="3" y="274"/>
                          </a:cubicBezTo>
                          <a:cubicBezTo>
                            <a:pt x="6" y="288"/>
                            <a:pt x="27" y="295"/>
                            <a:pt x="33" y="301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333333"/>
                        </a:gs>
                        <a:gs pos="100000">
                          <a:schemeClr val="bg2"/>
                        </a:gs>
                      </a:gsLst>
                      <a:lin ang="18900000" scaled="1"/>
                    </a:gra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159" y="2166"/>
                      <a:ext cx="102" cy="111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0"/>
                        </a:cxn>
                        <a:cxn ang="0">
                          <a:pos x="95" y="33"/>
                        </a:cxn>
                        <a:cxn ang="0">
                          <a:pos x="101" y="81"/>
                        </a:cxn>
                        <a:cxn ang="0">
                          <a:pos x="68" y="96"/>
                        </a:cxn>
                        <a:cxn ang="0">
                          <a:pos x="38" y="114"/>
                        </a:cxn>
                        <a:cxn ang="0">
                          <a:pos x="5" y="75"/>
                        </a:cxn>
                        <a:cxn ang="0">
                          <a:pos x="5" y="48"/>
                        </a:cxn>
                      </a:cxnLst>
                      <a:rect l="0" t="0" r="r" b="b"/>
                      <a:pathLst>
                        <a:path w="105" h="117">
                          <a:moveTo>
                            <a:pt x="56" y="0"/>
                          </a:moveTo>
                          <a:cubicBezTo>
                            <a:pt x="62" y="5"/>
                            <a:pt x="87" y="20"/>
                            <a:pt x="95" y="33"/>
                          </a:cubicBezTo>
                          <a:cubicBezTo>
                            <a:pt x="103" y="46"/>
                            <a:pt x="105" y="70"/>
                            <a:pt x="101" y="81"/>
                          </a:cubicBezTo>
                          <a:cubicBezTo>
                            <a:pt x="97" y="92"/>
                            <a:pt x="78" y="91"/>
                            <a:pt x="68" y="96"/>
                          </a:cubicBezTo>
                          <a:cubicBezTo>
                            <a:pt x="58" y="101"/>
                            <a:pt x="48" y="117"/>
                            <a:pt x="38" y="114"/>
                          </a:cubicBezTo>
                          <a:cubicBezTo>
                            <a:pt x="28" y="111"/>
                            <a:pt x="10" y="86"/>
                            <a:pt x="5" y="75"/>
                          </a:cubicBezTo>
                          <a:cubicBezTo>
                            <a:pt x="0" y="64"/>
                            <a:pt x="5" y="54"/>
                            <a:pt x="5" y="4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F9F3F"/>
                        </a:gs>
                        <a:gs pos="100000">
                          <a:srgbClr val="FFAE5D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" name="Freeform 38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2164"/>
                      <a:ext cx="102" cy="111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0"/>
                        </a:cxn>
                        <a:cxn ang="0">
                          <a:pos x="95" y="33"/>
                        </a:cxn>
                        <a:cxn ang="0">
                          <a:pos x="101" y="81"/>
                        </a:cxn>
                        <a:cxn ang="0">
                          <a:pos x="68" y="96"/>
                        </a:cxn>
                        <a:cxn ang="0">
                          <a:pos x="38" y="114"/>
                        </a:cxn>
                        <a:cxn ang="0">
                          <a:pos x="5" y="75"/>
                        </a:cxn>
                        <a:cxn ang="0">
                          <a:pos x="5" y="48"/>
                        </a:cxn>
                      </a:cxnLst>
                      <a:rect l="0" t="0" r="r" b="b"/>
                      <a:pathLst>
                        <a:path w="105" h="117">
                          <a:moveTo>
                            <a:pt x="56" y="0"/>
                          </a:moveTo>
                          <a:cubicBezTo>
                            <a:pt x="62" y="5"/>
                            <a:pt x="87" y="20"/>
                            <a:pt x="95" y="33"/>
                          </a:cubicBezTo>
                          <a:cubicBezTo>
                            <a:pt x="103" y="46"/>
                            <a:pt x="105" y="70"/>
                            <a:pt x="101" y="81"/>
                          </a:cubicBezTo>
                          <a:cubicBezTo>
                            <a:pt x="97" y="92"/>
                            <a:pt x="78" y="91"/>
                            <a:pt x="68" y="96"/>
                          </a:cubicBezTo>
                          <a:cubicBezTo>
                            <a:pt x="58" y="101"/>
                            <a:pt x="48" y="117"/>
                            <a:pt x="38" y="114"/>
                          </a:cubicBezTo>
                          <a:cubicBezTo>
                            <a:pt x="28" y="111"/>
                            <a:pt x="10" y="86"/>
                            <a:pt x="5" y="75"/>
                          </a:cubicBezTo>
                          <a:cubicBezTo>
                            <a:pt x="0" y="64"/>
                            <a:pt x="5" y="54"/>
                            <a:pt x="5" y="4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F9F3F"/>
                        </a:gs>
                        <a:gs pos="100000">
                          <a:srgbClr val="FFAE5D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804" y="1590"/>
                      <a:ext cx="333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94"/>
                        </a:cxn>
                        <a:cxn ang="0">
                          <a:pos x="6" y="209"/>
                        </a:cxn>
                        <a:cxn ang="0">
                          <a:pos x="36" y="266"/>
                        </a:cxn>
                        <a:cxn ang="0">
                          <a:pos x="87" y="308"/>
                        </a:cxn>
                        <a:cxn ang="0">
                          <a:pos x="138" y="320"/>
                        </a:cxn>
                        <a:cxn ang="0">
                          <a:pos x="144" y="344"/>
                        </a:cxn>
                        <a:cxn ang="0">
                          <a:pos x="165" y="365"/>
                        </a:cxn>
                        <a:cxn ang="0">
                          <a:pos x="192" y="341"/>
                        </a:cxn>
                        <a:cxn ang="0">
                          <a:pos x="207" y="317"/>
                        </a:cxn>
                        <a:cxn ang="0">
                          <a:pos x="255" y="308"/>
                        </a:cxn>
                        <a:cxn ang="0">
                          <a:pos x="303" y="275"/>
                        </a:cxn>
                        <a:cxn ang="0">
                          <a:pos x="342" y="179"/>
                        </a:cxn>
                        <a:cxn ang="0">
                          <a:pos x="288" y="98"/>
                        </a:cxn>
                        <a:cxn ang="0">
                          <a:pos x="256" y="27"/>
                        </a:cxn>
                        <a:cxn ang="0">
                          <a:pos x="208" y="75"/>
                        </a:cxn>
                        <a:cxn ang="0">
                          <a:pos x="198" y="56"/>
                        </a:cxn>
                        <a:cxn ang="0">
                          <a:pos x="183" y="53"/>
                        </a:cxn>
                        <a:cxn ang="0">
                          <a:pos x="112" y="75"/>
                        </a:cxn>
                        <a:cxn ang="0">
                          <a:pos x="126" y="41"/>
                        </a:cxn>
                        <a:cxn ang="0">
                          <a:pos x="114" y="11"/>
                        </a:cxn>
                        <a:cxn ang="0">
                          <a:pos x="54" y="110"/>
                        </a:cxn>
                        <a:cxn ang="0">
                          <a:pos x="60" y="137"/>
                        </a:cxn>
                        <a:cxn ang="0">
                          <a:pos x="54" y="161"/>
                        </a:cxn>
                        <a:cxn ang="0">
                          <a:pos x="36" y="155"/>
                        </a:cxn>
                        <a:cxn ang="0">
                          <a:pos x="33" y="119"/>
                        </a:cxn>
                        <a:cxn ang="0">
                          <a:pos x="12" y="152"/>
                        </a:cxn>
                        <a:cxn ang="0">
                          <a:pos x="12" y="173"/>
                        </a:cxn>
                        <a:cxn ang="0">
                          <a:pos x="9" y="185"/>
                        </a:cxn>
                        <a:cxn ang="0">
                          <a:pos x="0" y="194"/>
                        </a:cxn>
                      </a:cxnLst>
                      <a:rect l="0" t="0" r="r" b="b"/>
                      <a:pathLst>
                        <a:path w="344" h="365">
                          <a:moveTo>
                            <a:pt x="0" y="194"/>
                          </a:moveTo>
                          <a:cubicBezTo>
                            <a:pt x="0" y="198"/>
                            <a:pt x="0" y="197"/>
                            <a:pt x="6" y="209"/>
                          </a:cubicBezTo>
                          <a:cubicBezTo>
                            <a:pt x="12" y="221"/>
                            <a:pt x="23" y="250"/>
                            <a:pt x="36" y="266"/>
                          </a:cubicBezTo>
                          <a:cubicBezTo>
                            <a:pt x="49" y="282"/>
                            <a:pt x="70" y="299"/>
                            <a:pt x="87" y="308"/>
                          </a:cubicBezTo>
                          <a:cubicBezTo>
                            <a:pt x="104" y="317"/>
                            <a:pt x="129" y="314"/>
                            <a:pt x="138" y="320"/>
                          </a:cubicBezTo>
                          <a:cubicBezTo>
                            <a:pt x="147" y="326"/>
                            <a:pt x="140" y="337"/>
                            <a:pt x="144" y="344"/>
                          </a:cubicBezTo>
                          <a:cubicBezTo>
                            <a:pt x="148" y="351"/>
                            <a:pt x="157" y="365"/>
                            <a:pt x="165" y="365"/>
                          </a:cubicBezTo>
                          <a:cubicBezTo>
                            <a:pt x="173" y="365"/>
                            <a:pt x="185" y="349"/>
                            <a:pt x="192" y="341"/>
                          </a:cubicBezTo>
                          <a:cubicBezTo>
                            <a:pt x="199" y="333"/>
                            <a:pt x="197" y="322"/>
                            <a:pt x="207" y="317"/>
                          </a:cubicBezTo>
                          <a:cubicBezTo>
                            <a:pt x="217" y="312"/>
                            <a:pt x="239" y="315"/>
                            <a:pt x="255" y="308"/>
                          </a:cubicBezTo>
                          <a:cubicBezTo>
                            <a:pt x="271" y="301"/>
                            <a:pt x="289" y="296"/>
                            <a:pt x="303" y="275"/>
                          </a:cubicBezTo>
                          <a:cubicBezTo>
                            <a:pt x="317" y="254"/>
                            <a:pt x="344" y="208"/>
                            <a:pt x="342" y="179"/>
                          </a:cubicBezTo>
                          <a:cubicBezTo>
                            <a:pt x="340" y="150"/>
                            <a:pt x="302" y="123"/>
                            <a:pt x="288" y="98"/>
                          </a:cubicBezTo>
                          <a:cubicBezTo>
                            <a:pt x="274" y="73"/>
                            <a:pt x="269" y="31"/>
                            <a:pt x="256" y="27"/>
                          </a:cubicBezTo>
                          <a:cubicBezTo>
                            <a:pt x="243" y="23"/>
                            <a:pt x="218" y="70"/>
                            <a:pt x="208" y="75"/>
                          </a:cubicBezTo>
                          <a:cubicBezTo>
                            <a:pt x="198" y="80"/>
                            <a:pt x="202" y="60"/>
                            <a:pt x="198" y="56"/>
                          </a:cubicBezTo>
                          <a:cubicBezTo>
                            <a:pt x="194" y="52"/>
                            <a:pt x="197" y="50"/>
                            <a:pt x="183" y="53"/>
                          </a:cubicBezTo>
                          <a:cubicBezTo>
                            <a:pt x="169" y="56"/>
                            <a:pt x="121" y="77"/>
                            <a:pt x="112" y="75"/>
                          </a:cubicBezTo>
                          <a:cubicBezTo>
                            <a:pt x="103" y="73"/>
                            <a:pt x="126" y="52"/>
                            <a:pt x="126" y="41"/>
                          </a:cubicBezTo>
                          <a:cubicBezTo>
                            <a:pt x="126" y="30"/>
                            <a:pt x="126" y="0"/>
                            <a:pt x="114" y="11"/>
                          </a:cubicBezTo>
                          <a:cubicBezTo>
                            <a:pt x="102" y="22"/>
                            <a:pt x="63" y="89"/>
                            <a:pt x="54" y="110"/>
                          </a:cubicBezTo>
                          <a:cubicBezTo>
                            <a:pt x="45" y="131"/>
                            <a:pt x="60" y="129"/>
                            <a:pt x="60" y="137"/>
                          </a:cubicBezTo>
                          <a:cubicBezTo>
                            <a:pt x="60" y="145"/>
                            <a:pt x="58" y="158"/>
                            <a:pt x="54" y="161"/>
                          </a:cubicBezTo>
                          <a:cubicBezTo>
                            <a:pt x="50" y="164"/>
                            <a:pt x="39" y="162"/>
                            <a:pt x="36" y="155"/>
                          </a:cubicBezTo>
                          <a:cubicBezTo>
                            <a:pt x="33" y="148"/>
                            <a:pt x="37" y="119"/>
                            <a:pt x="33" y="119"/>
                          </a:cubicBezTo>
                          <a:cubicBezTo>
                            <a:pt x="29" y="119"/>
                            <a:pt x="16" y="143"/>
                            <a:pt x="12" y="152"/>
                          </a:cubicBezTo>
                          <a:cubicBezTo>
                            <a:pt x="8" y="161"/>
                            <a:pt x="12" y="168"/>
                            <a:pt x="12" y="173"/>
                          </a:cubicBezTo>
                          <a:cubicBezTo>
                            <a:pt x="12" y="178"/>
                            <a:pt x="11" y="182"/>
                            <a:pt x="9" y="185"/>
                          </a:cubicBezTo>
                          <a:cubicBezTo>
                            <a:pt x="7" y="188"/>
                            <a:pt x="0" y="190"/>
                            <a:pt x="0" y="194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99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923" y="1823"/>
                      <a:ext cx="110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9" y="27"/>
                        </a:cxn>
                        <a:cxn ang="0">
                          <a:pos x="60" y="30"/>
                        </a:cxn>
                        <a:cxn ang="0">
                          <a:pos x="81" y="27"/>
                        </a:cxn>
                        <a:cxn ang="0">
                          <a:pos x="114" y="3"/>
                        </a:cxn>
                      </a:cxnLst>
                      <a:rect l="0" t="0" r="r" b="b"/>
                      <a:pathLst>
                        <a:path w="114" h="32">
                          <a:moveTo>
                            <a:pt x="0" y="0"/>
                          </a:moveTo>
                          <a:cubicBezTo>
                            <a:pt x="7" y="4"/>
                            <a:pt x="29" y="22"/>
                            <a:pt x="39" y="27"/>
                          </a:cubicBezTo>
                          <a:cubicBezTo>
                            <a:pt x="49" y="32"/>
                            <a:pt x="53" y="30"/>
                            <a:pt x="60" y="30"/>
                          </a:cubicBezTo>
                          <a:cubicBezTo>
                            <a:pt x="67" y="30"/>
                            <a:pt x="72" y="32"/>
                            <a:pt x="81" y="27"/>
                          </a:cubicBezTo>
                          <a:cubicBezTo>
                            <a:pt x="90" y="22"/>
                            <a:pt x="107" y="8"/>
                            <a:pt x="114" y="3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rgbClr val="D20000"/>
                      </a:solidFill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959" y="1835"/>
                      <a:ext cx="4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11" y="0"/>
                        </a:cxn>
                        <a:cxn ang="0">
                          <a:pos x="23" y="9"/>
                        </a:cxn>
                        <a:cxn ang="0">
                          <a:pos x="38" y="0"/>
                        </a:cxn>
                        <a:cxn ang="0">
                          <a:pos x="48" y="10"/>
                        </a:cxn>
                      </a:cxnLst>
                      <a:rect l="0" t="0" r="r" b="b"/>
                      <a:pathLst>
                        <a:path w="48" h="10">
                          <a:moveTo>
                            <a:pt x="0" y="10"/>
                          </a:moveTo>
                          <a:cubicBezTo>
                            <a:pt x="2" y="8"/>
                            <a:pt x="7" y="0"/>
                            <a:pt x="11" y="0"/>
                          </a:cubicBezTo>
                          <a:cubicBezTo>
                            <a:pt x="15" y="0"/>
                            <a:pt x="19" y="9"/>
                            <a:pt x="23" y="9"/>
                          </a:cubicBezTo>
                          <a:cubicBezTo>
                            <a:pt x="27" y="9"/>
                            <a:pt x="34" y="0"/>
                            <a:pt x="38" y="0"/>
                          </a:cubicBezTo>
                          <a:cubicBezTo>
                            <a:pt x="42" y="0"/>
                            <a:pt x="46" y="8"/>
                            <a:pt x="48" y="10"/>
                          </a:cubicBezTo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906" y="1711"/>
                      <a:ext cx="61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6"/>
                        </a:cxn>
                        <a:cxn ang="0">
                          <a:pos x="33" y="4"/>
                        </a:cxn>
                        <a:cxn ang="0">
                          <a:pos x="24" y="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63" h="28">
                          <a:moveTo>
                            <a:pt x="63" y="16"/>
                          </a:moveTo>
                          <a:cubicBezTo>
                            <a:pt x="58" y="14"/>
                            <a:pt x="39" y="6"/>
                            <a:pt x="33" y="4"/>
                          </a:cubicBezTo>
                          <a:cubicBezTo>
                            <a:pt x="27" y="2"/>
                            <a:pt x="29" y="0"/>
                            <a:pt x="24" y="4"/>
                          </a:cubicBezTo>
                          <a:cubicBezTo>
                            <a:pt x="19" y="8"/>
                            <a:pt x="5" y="23"/>
                            <a:pt x="0" y="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926" y="1740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2"/>
                        </a:cxn>
                        <a:cxn ang="0">
                          <a:pos x="12" y="0"/>
                        </a:cxn>
                        <a:cxn ang="0">
                          <a:pos x="0" y="15"/>
                        </a:cxn>
                        <a:cxn ang="0">
                          <a:pos x="15" y="27"/>
                        </a:cxn>
                        <a:cxn ang="0">
                          <a:pos x="27" y="12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2"/>
                          </a:moveTo>
                          <a:cubicBezTo>
                            <a:pt x="27" y="8"/>
                            <a:pt x="16" y="0"/>
                            <a:pt x="12" y="0"/>
                          </a:cubicBezTo>
                          <a:cubicBezTo>
                            <a:pt x="8" y="0"/>
                            <a:pt x="0" y="11"/>
                            <a:pt x="0" y="15"/>
                          </a:cubicBezTo>
                          <a:cubicBezTo>
                            <a:pt x="0" y="19"/>
                            <a:pt x="11" y="27"/>
                            <a:pt x="15" y="27"/>
                          </a:cubicBezTo>
                          <a:cubicBezTo>
                            <a:pt x="19" y="27"/>
                            <a:pt x="27" y="16"/>
                            <a:pt x="27" y="1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05" y="1719"/>
                      <a:ext cx="62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1"/>
                        </a:cxn>
                        <a:cxn ang="0">
                          <a:pos x="4" y="22"/>
                        </a:cxn>
                        <a:cxn ang="0">
                          <a:pos x="31" y="1"/>
                        </a:cxn>
                        <a:cxn ang="0">
                          <a:pos x="61" y="13"/>
                        </a:cxn>
                        <a:cxn ang="0">
                          <a:pos x="52" y="31"/>
                        </a:cxn>
                        <a:cxn ang="0">
                          <a:pos x="34" y="19"/>
                        </a:cxn>
                        <a:cxn ang="0">
                          <a:pos x="13" y="34"/>
                        </a:cxn>
                        <a:cxn ang="0">
                          <a:pos x="4" y="31"/>
                        </a:cxn>
                      </a:cxnLst>
                      <a:rect l="0" t="0" r="r" b="b"/>
                      <a:pathLst>
                        <a:path w="64" h="36">
                          <a:moveTo>
                            <a:pt x="4" y="31"/>
                          </a:moveTo>
                          <a:cubicBezTo>
                            <a:pt x="3" y="29"/>
                            <a:pt x="0" y="27"/>
                            <a:pt x="4" y="22"/>
                          </a:cubicBezTo>
                          <a:cubicBezTo>
                            <a:pt x="8" y="17"/>
                            <a:pt x="22" y="2"/>
                            <a:pt x="31" y="1"/>
                          </a:cubicBezTo>
                          <a:cubicBezTo>
                            <a:pt x="40" y="0"/>
                            <a:pt x="58" y="8"/>
                            <a:pt x="61" y="13"/>
                          </a:cubicBezTo>
                          <a:cubicBezTo>
                            <a:pt x="64" y="18"/>
                            <a:pt x="56" y="30"/>
                            <a:pt x="52" y="31"/>
                          </a:cubicBezTo>
                          <a:cubicBezTo>
                            <a:pt x="48" y="32"/>
                            <a:pt x="40" y="19"/>
                            <a:pt x="34" y="19"/>
                          </a:cubicBezTo>
                          <a:cubicBezTo>
                            <a:pt x="28" y="19"/>
                            <a:pt x="18" y="32"/>
                            <a:pt x="13" y="34"/>
                          </a:cubicBezTo>
                          <a:cubicBezTo>
                            <a:pt x="8" y="36"/>
                            <a:pt x="4" y="34"/>
                            <a:pt x="4" y="3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" name="Freeform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005" y="1707"/>
                      <a:ext cx="61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6"/>
                        </a:cxn>
                        <a:cxn ang="0">
                          <a:pos x="33" y="4"/>
                        </a:cxn>
                        <a:cxn ang="0">
                          <a:pos x="24" y="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63" h="28">
                          <a:moveTo>
                            <a:pt x="63" y="16"/>
                          </a:moveTo>
                          <a:cubicBezTo>
                            <a:pt x="58" y="14"/>
                            <a:pt x="39" y="6"/>
                            <a:pt x="33" y="4"/>
                          </a:cubicBezTo>
                          <a:cubicBezTo>
                            <a:pt x="27" y="2"/>
                            <a:pt x="29" y="0"/>
                            <a:pt x="24" y="4"/>
                          </a:cubicBezTo>
                          <a:cubicBezTo>
                            <a:pt x="19" y="8"/>
                            <a:pt x="5" y="23"/>
                            <a:pt x="0" y="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" name="Freeform 46"/>
                    <p:cNvSpPr>
                      <a:spLocks/>
                    </p:cNvSpPr>
                    <p:nvPr/>
                  </p:nvSpPr>
                  <p:spPr bwMode="auto">
                    <a:xfrm flipH="1">
                      <a:off x="2020" y="173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2"/>
                        </a:cxn>
                        <a:cxn ang="0">
                          <a:pos x="12" y="0"/>
                        </a:cxn>
                        <a:cxn ang="0">
                          <a:pos x="0" y="15"/>
                        </a:cxn>
                        <a:cxn ang="0">
                          <a:pos x="15" y="27"/>
                        </a:cxn>
                        <a:cxn ang="0">
                          <a:pos x="27" y="12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2"/>
                          </a:moveTo>
                          <a:cubicBezTo>
                            <a:pt x="27" y="8"/>
                            <a:pt x="16" y="0"/>
                            <a:pt x="12" y="0"/>
                          </a:cubicBezTo>
                          <a:cubicBezTo>
                            <a:pt x="8" y="0"/>
                            <a:pt x="0" y="11"/>
                            <a:pt x="0" y="15"/>
                          </a:cubicBezTo>
                          <a:cubicBezTo>
                            <a:pt x="0" y="19"/>
                            <a:pt x="11" y="27"/>
                            <a:pt x="15" y="27"/>
                          </a:cubicBezTo>
                          <a:cubicBezTo>
                            <a:pt x="19" y="27"/>
                            <a:pt x="27" y="16"/>
                            <a:pt x="27" y="1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" name="Freeform 47"/>
                    <p:cNvSpPr>
                      <a:spLocks/>
                    </p:cNvSpPr>
                    <p:nvPr/>
                  </p:nvSpPr>
                  <p:spPr bwMode="auto">
                    <a:xfrm flipH="1">
                      <a:off x="2005" y="1716"/>
                      <a:ext cx="62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1"/>
                        </a:cxn>
                        <a:cxn ang="0">
                          <a:pos x="4" y="22"/>
                        </a:cxn>
                        <a:cxn ang="0">
                          <a:pos x="31" y="1"/>
                        </a:cxn>
                        <a:cxn ang="0">
                          <a:pos x="61" y="13"/>
                        </a:cxn>
                        <a:cxn ang="0">
                          <a:pos x="52" y="31"/>
                        </a:cxn>
                        <a:cxn ang="0">
                          <a:pos x="34" y="19"/>
                        </a:cxn>
                        <a:cxn ang="0">
                          <a:pos x="13" y="34"/>
                        </a:cxn>
                        <a:cxn ang="0">
                          <a:pos x="4" y="31"/>
                        </a:cxn>
                      </a:cxnLst>
                      <a:rect l="0" t="0" r="r" b="b"/>
                      <a:pathLst>
                        <a:path w="64" h="36">
                          <a:moveTo>
                            <a:pt x="4" y="31"/>
                          </a:moveTo>
                          <a:cubicBezTo>
                            <a:pt x="3" y="29"/>
                            <a:pt x="0" y="27"/>
                            <a:pt x="4" y="22"/>
                          </a:cubicBezTo>
                          <a:cubicBezTo>
                            <a:pt x="8" y="17"/>
                            <a:pt x="22" y="2"/>
                            <a:pt x="31" y="1"/>
                          </a:cubicBezTo>
                          <a:cubicBezTo>
                            <a:pt x="40" y="0"/>
                            <a:pt x="58" y="8"/>
                            <a:pt x="61" y="13"/>
                          </a:cubicBezTo>
                          <a:cubicBezTo>
                            <a:pt x="64" y="18"/>
                            <a:pt x="56" y="30"/>
                            <a:pt x="52" y="31"/>
                          </a:cubicBezTo>
                          <a:cubicBezTo>
                            <a:pt x="48" y="32"/>
                            <a:pt x="40" y="19"/>
                            <a:pt x="34" y="19"/>
                          </a:cubicBezTo>
                          <a:cubicBezTo>
                            <a:pt x="28" y="19"/>
                            <a:pt x="18" y="32"/>
                            <a:pt x="13" y="34"/>
                          </a:cubicBezTo>
                          <a:cubicBezTo>
                            <a:pt x="8" y="36"/>
                            <a:pt x="4" y="34"/>
                            <a:pt x="4" y="3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86" y="1681"/>
                      <a:ext cx="99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5"/>
                        </a:cxn>
                        <a:cxn ang="0">
                          <a:pos x="37" y="5"/>
                        </a:cxn>
                        <a:cxn ang="0">
                          <a:pos x="67" y="5"/>
                        </a:cxn>
                        <a:cxn ang="0">
                          <a:pos x="97" y="35"/>
                        </a:cxn>
                        <a:cxn ang="0">
                          <a:pos x="97" y="68"/>
                        </a:cxn>
                        <a:cxn ang="0">
                          <a:pos x="70" y="101"/>
                        </a:cxn>
                        <a:cxn ang="0">
                          <a:pos x="40" y="104"/>
                        </a:cxn>
                        <a:cxn ang="0">
                          <a:pos x="13" y="92"/>
                        </a:cxn>
                        <a:cxn ang="0">
                          <a:pos x="1" y="65"/>
                        </a:cxn>
                        <a:cxn ang="0">
                          <a:pos x="4" y="35"/>
                        </a:cxn>
                      </a:cxnLst>
                      <a:rect l="0" t="0" r="r" b="b"/>
                      <a:pathLst>
                        <a:path w="102" h="107">
                          <a:moveTo>
                            <a:pt x="4" y="35"/>
                          </a:moveTo>
                          <a:cubicBezTo>
                            <a:pt x="9" y="25"/>
                            <a:pt x="27" y="10"/>
                            <a:pt x="37" y="5"/>
                          </a:cubicBezTo>
                          <a:cubicBezTo>
                            <a:pt x="47" y="0"/>
                            <a:pt x="57" y="0"/>
                            <a:pt x="67" y="5"/>
                          </a:cubicBezTo>
                          <a:cubicBezTo>
                            <a:pt x="77" y="10"/>
                            <a:pt x="92" y="25"/>
                            <a:pt x="97" y="35"/>
                          </a:cubicBezTo>
                          <a:cubicBezTo>
                            <a:pt x="102" y="45"/>
                            <a:pt x="101" y="57"/>
                            <a:pt x="97" y="68"/>
                          </a:cubicBezTo>
                          <a:cubicBezTo>
                            <a:pt x="93" y="79"/>
                            <a:pt x="79" y="95"/>
                            <a:pt x="70" y="101"/>
                          </a:cubicBezTo>
                          <a:cubicBezTo>
                            <a:pt x="61" y="107"/>
                            <a:pt x="49" y="105"/>
                            <a:pt x="40" y="104"/>
                          </a:cubicBezTo>
                          <a:cubicBezTo>
                            <a:pt x="31" y="103"/>
                            <a:pt x="19" y="98"/>
                            <a:pt x="13" y="92"/>
                          </a:cubicBezTo>
                          <a:cubicBezTo>
                            <a:pt x="7" y="86"/>
                            <a:pt x="2" y="74"/>
                            <a:pt x="1" y="65"/>
                          </a:cubicBezTo>
                          <a:cubicBezTo>
                            <a:pt x="0" y="56"/>
                            <a:pt x="4" y="41"/>
                            <a:pt x="4" y="35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883" y="1687"/>
                      <a:ext cx="101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2"/>
                        </a:cxn>
                        <a:cxn ang="0">
                          <a:pos x="29" y="8"/>
                        </a:cxn>
                        <a:cxn ang="0">
                          <a:pos x="74" y="5"/>
                        </a:cxn>
                        <a:cxn ang="0">
                          <a:pos x="101" y="38"/>
                        </a:cxn>
                        <a:cxn ang="0">
                          <a:pos x="95" y="74"/>
                        </a:cxn>
                        <a:cxn ang="0">
                          <a:pos x="74" y="98"/>
                        </a:cxn>
                        <a:cxn ang="0">
                          <a:pos x="62" y="98"/>
                        </a:cxn>
                        <a:cxn ang="0">
                          <a:pos x="32" y="101"/>
                        </a:cxn>
                        <a:cxn ang="0">
                          <a:pos x="8" y="80"/>
                        </a:cxn>
                        <a:cxn ang="0">
                          <a:pos x="5" y="62"/>
                        </a:cxn>
                        <a:cxn ang="0">
                          <a:pos x="2" y="32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2" y="32"/>
                          </a:moveTo>
                          <a:cubicBezTo>
                            <a:pt x="6" y="23"/>
                            <a:pt x="17" y="12"/>
                            <a:pt x="29" y="8"/>
                          </a:cubicBezTo>
                          <a:cubicBezTo>
                            <a:pt x="41" y="4"/>
                            <a:pt x="62" y="0"/>
                            <a:pt x="74" y="5"/>
                          </a:cubicBezTo>
                          <a:cubicBezTo>
                            <a:pt x="86" y="10"/>
                            <a:pt x="98" y="27"/>
                            <a:pt x="101" y="38"/>
                          </a:cubicBezTo>
                          <a:cubicBezTo>
                            <a:pt x="104" y="49"/>
                            <a:pt x="99" y="64"/>
                            <a:pt x="95" y="74"/>
                          </a:cubicBezTo>
                          <a:cubicBezTo>
                            <a:pt x="91" y="84"/>
                            <a:pt x="79" y="94"/>
                            <a:pt x="74" y="98"/>
                          </a:cubicBezTo>
                          <a:cubicBezTo>
                            <a:pt x="69" y="102"/>
                            <a:pt x="69" y="97"/>
                            <a:pt x="62" y="98"/>
                          </a:cubicBezTo>
                          <a:cubicBezTo>
                            <a:pt x="55" y="99"/>
                            <a:pt x="41" y="104"/>
                            <a:pt x="32" y="101"/>
                          </a:cubicBezTo>
                          <a:cubicBezTo>
                            <a:pt x="23" y="98"/>
                            <a:pt x="12" y="87"/>
                            <a:pt x="8" y="80"/>
                          </a:cubicBezTo>
                          <a:cubicBezTo>
                            <a:pt x="4" y="73"/>
                            <a:pt x="6" y="70"/>
                            <a:pt x="5" y="62"/>
                          </a:cubicBezTo>
                          <a:cubicBezTo>
                            <a:pt x="4" y="54"/>
                            <a:pt x="0" y="40"/>
                            <a:pt x="2" y="32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2031" y="1766"/>
                      <a:ext cx="67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6"/>
                        </a:cxn>
                        <a:cxn ang="0">
                          <a:pos x="63" y="39"/>
                        </a:cxn>
                        <a:cxn ang="0">
                          <a:pos x="43" y="81"/>
                        </a:cxn>
                        <a:cxn ang="0">
                          <a:pos x="3" y="30"/>
                        </a:cxn>
                        <a:cxn ang="0">
                          <a:pos x="60" y="6"/>
                        </a:cxn>
                      </a:cxnLst>
                      <a:rect l="0" t="0" r="r" b="b"/>
                      <a:pathLst>
                        <a:path w="70" h="82">
                          <a:moveTo>
                            <a:pt x="60" y="6"/>
                          </a:moveTo>
                          <a:cubicBezTo>
                            <a:pt x="70" y="8"/>
                            <a:pt x="66" y="27"/>
                            <a:pt x="63" y="39"/>
                          </a:cubicBezTo>
                          <a:cubicBezTo>
                            <a:pt x="60" y="51"/>
                            <a:pt x="53" y="82"/>
                            <a:pt x="43" y="81"/>
                          </a:cubicBezTo>
                          <a:cubicBezTo>
                            <a:pt x="33" y="80"/>
                            <a:pt x="0" y="42"/>
                            <a:pt x="3" y="30"/>
                          </a:cubicBezTo>
                          <a:cubicBezTo>
                            <a:pt x="6" y="18"/>
                            <a:pt x="50" y="0"/>
                            <a:pt x="60" y="6"/>
                          </a:cubicBezTo>
                          <a:close/>
                        </a:path>
                      </a:pathLst>
                    </a:custGeom>
                    <a:solidFill>
                      <a:srgbClr val="FDA1F0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866" y="1795"/>
                      <a:ext cx="71" cy="49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33"/>
                        </a:cxn>
                        <a:cxn ang="0">
                          <a:pos x="28" y="51"/>
                        </a:cxn>
                        <a:cxn ang="0">
                          <a:pos x="70" y="27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73" h="52">
                          <a:moveTo>
                            <a:pt x="10" y="0"/>
                          </a:moveTo>
                          <a:cubicBezTo>
                            <a:pt x="0" y="1"/>
                            <a:pt x="4" y="25"/>
                            <a:pt x="7" y="33"/>
                          </a:cubicBezTo>
                          <a:cubicBezTo>
                            <a:pt x="10" y="41"/>
                            <a:pt x="18" y="52"/>
                            <a:pt x="28" y="51"/>
                          </a:cubicBezTo>
                          <a:cubicBezTo>
                            <a:pt x="38" y="50"/>
                            <a:pt x="73" y="35"/>
                            <a:pt x="70" y="27"/>
                          </a:cubicBezTo>
                          <a:cubicBezTo>
                            <a:pt x="67" y="19"/>
                            <a:pt x="23" y="0"/>
                            <a:pt x="10" y="0"/>
                          </a:cubicBezTo>
                          <a:close/>
                        </a:path>
                      </a:pathLst>
                    </a:custGeom>
                    <a:solidFill>
                      <a:srgbClr val="FDA1F0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23" name="Freeform 52"/>
                <p:cNvSpPr>
                  <a:spLocks/>
                </p:cNvSpPr>
                <p:nvPr/>
              </p:nvSpPr>
              <p:spPr bwMode="auto">
                <a:xfrm>
                  <a:off x="1050" y="345"/>
                  <a:ext cx="42" cy="1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6" y="15"/>
                    </a:cxn>
                    <a:cxn ang="0">
                      <a:pos x="21" y="0"/>
                    </a:cxn>
                    <a:cxn ang="0">
                      <a:pos x="36" y="15"/>
                    </a:cxn>
                    <a:cxn ang="0">
                      <a:pos x="42" y="12"/>
                    </a:cxn>
                  </a:cxnLst>
                  <a:rect l="0" t="0" r="r" b="b"/>
                  <a:pathLst>
                    <a:path w="42" h="17">
                      <a:moveTo>
                        <a:pt x="0" y="9"/>
                      </a:moveTo>
                      <a:cubicBezTo>
                        <a:pt x="1" y="9"/>
                        <a:pt x="3" y="16"/>
                        <a:pt x="6" y="15"/>
                      </a:cubicBezTo>
                      <a:cubicBezTo>
                        <a:pt x="9" y="14"/>
                        <a:pt x="16" y="0"/>
                        <a:pt x="21" y="0"/>
                      </a:cubicBezTo>
                      <a:cubicBezTo>
                        <a:pt x="26" y="0"/>
                        <a:pt x="33" y="13"/>
                        <a:pt x="36" y="15"/>
                      </a:cubicBezTo>
                      <a:cubicBezTo>
                        <a:pt x="39" y="17"/>
                        <a:pt x="41" y="13"/>
                        <a:pt x="42" y="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2" name="Group 53"/>
              <p:cNvGrpSpPr>
                <a:grpSpLocks/>
              </p:cNvGrpSpPr>
              <p:nvPr/>
            </p:nvGrpSpPr>
            <p:grpSpPr bwMode="auto">
              <a:xfrm>
                <a:off x="4150" y="2659"/>
                <a:ext cx="901" cy="1407"/>
                <a:chOff x="3312" y="2640"/>
                <a:chExt cx="806" cy="1187"/>
              </a:xfrm>
            </p:grpSpPr>
            <p:pic>
              <p:nvPicPr>
                <p:cNvPr id="113" name="Picture 54" descr="girl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312" y="2640"/>
                  <a:ext cx="806" cy="1187"/>
                </a:xfrm>
                <a:prstGeom prst="rect">
                  <a:avLst/>
                </a:prstGeom>
                <a:noFill/>
              </p:spPr>
            </p:pic>
            <p:sp>
              <p:nvSpPr>
                <p:cNvPr id="114" name="Freeform 55"/>
                <p:cNvSpPr>
                  <a:spLocks/>
                </p:cNvSpPr>
                <p:nvPr/>
              </p:nvSpPr>
              <p:spPr bwMode="auto">
                <a:xfrm>
                  <a:off x="3442" y="3360"/>
                  <a:ext cx="562" cy="252"/>
                </a:xfrm>
                <a:custGeom>
                  <a:avLst/>
                  <a:gdLst/>
                  <a:ahLst/>
                  <a:cxnLst>
                    <a:cxn ang="0">
                      <a:pos x="138" y="0"/>
                    </a:cxn>
                    <a:cxn ang="0">
                      <a:pos x="438" y="8"/>
                    </a:cxn>
                    <a:cxn ang="0">
                      <a:pos x="562" y="224"/>
                    </a:cxn>
                    <a:cxn ang="0">
                      <a:pos x="470" y="248"/>
                    </a:cxn>
                    <a:cxn ang="0">
                      <a:pos x="400" y="96"/>
                    </a:cxn>
                    <a:cxn ang="0">
                      <a:pos x="454" y="252"/>
                    </a:cxn>
                    <a:cxn ang="0">
                      <a:pos x="322" y="248"/>
                    </a:cxn>
                    <a:cxn ang="0">
                      <a:pos x="304" y="96"/>
                    </a:cxn>
                    <a:cxn ang="0">
                      <a:pos x="304" y="240"/>
                    </a:cxn>
                    <a:cxn ang="0">
                      <a:pos x="112" y="240"/>
                    </a:cxn>
                    <a:cxn ang="0">
                      <a:pos x="208" y="96"/>
                    </a:cxn>
                    <a:cxn ang="0">
                      <a:pos x="90" y="240"/>
                    </a:cxn>
                    <a:cxn ang="0">
                      <a:pos x="6" y="228"/>
                    </a:cxn>
                    <a:cxn ang="0">
                      <a:pos x="18" y="224"/>
                    </a:cxn>
                    <a:cxn ang="0">
                      <a:pos x="30" y="204"/>
                    </a:cxn>
                    <a:cxn ang="0">
                      <a:pos x="138" y="0"/>
                    </a:cxn>
                  </a:cxnLst>
                  <a:rect l="0" t="0" r="r" b="b"/>
                  <a:pathLst>
                    <a:path w="562" h="252">
                      <a:moveTo>
                        <a:pt x="138" y="0"/>
                      </a:moveTo>
                      <a:lnTo>
                        <a:pt x="438" y="8"/>
                      </a:lnTo>
                      <a:lnTo>
                        <a:pt x="562" y="224"/>
                      </a:lnTo>
                      <a:lnTo>
                        <a:pt x="470" y="248"/>
                      </a:lnTo>
                      <a:lnTo>
                        <a:pt x="400" y="96"/>
                      </a:lnTo>
                      <a:lnTo>
                        <a:pt x="454" y="252"/>
                      </a:lnTo>
                      <a:lnTo>
                        <a:pt x="322" y="248"/>
                      </a:lnTo>
                      <a:lnTo>
                        <a:pt x="304" y="96"/>
                      </a:lnTo>
                      <a:lnTo>
                        <a:pt x="304" y="240"/>
                      </a:lnTo>
                      <a:lnTo>
                        <a:pt x="112" y="240"/>
                      </a:lnTo>
                      <a:lnTo>
                        <a:pt x="208" y="96"/>
                      </a:lnTo>
                      <a:lnTo>
                        <a:pt x="90" y="240"/>
                      </a:lnTo>
                      <a:cubicBezTo>
                        <a:pt x="59" y="239"/>
                        <a:pt x="36" y="235"/>
                        <a:pt x="6" y="228"/>
                      </a:cubicBezTo>
                      <a:cubicBezTo>
                        <a:pt x="0" y="227"/>
                        <a:pt x="14" y="228"/>
                        <a:pt x="18" y="224"/>
                      </a:cubicBezTo>
                      <a:cubicBezTo>
                        <a:pt x="25" y="217"/>
                        <a:pt x="4" y="241"/>
                        <a:pt x="30" y="204"/>
                      </a:cubicBezTo>
                      <a:lnTo>
                        <a:pt x="13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0099"/>
                    </a:gs>
                    <a:gs pos="50000">
                      <a:srgbClr val="660066"/>
                    </a:gs>
                    <a:gs pos="100000">
                      <a:srgbClr val="CC0099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56"/>
                <p:cNvSpPr>
                  <a:spLocks/>
                </p:cNvSpPr>
                <p:nvPr/>
              </p:nvSpPr>
              <p:spPr bwMode="auto">
                <a:xfrm>
                  <a:off x="3584" y="3328"/>
                  <a:ext cx="288" cy="3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4" y="0"/>
                    </a:cxn>
                    <a:cxn ang="0">
                      <a:pos x="284" y="4"/>
                    </a:cxn>
                    <a:cxn ang="0">
                      <a:pos x="288" y="36"/>
                    </a:cxn>
                    <a:cxn ang="0">
                      <a:pos x="0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8" h="36">
                      <a:moveTo>
                        <a:pt x="4" y="0"/>
                      </a:moveTo>
                      <a:cubicBezTo>
                        <a:pt x="11" y="0"/>
                        <a:pt x="17" y="0"/>
                        <a:pt x="24" y="0"/>
                      </a:cubicBezTo>
                      <a:lnTo>
                        <a:pt x="284" y="4"/>
                      </a:lnTo>
                      <a:lnTo>
                        <a:pt x="2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6" name="Group 57"/>
                <p:cNvGrpSpPr>
                  <a:grpSpLocks/>
                </p:cNvGrpSpPr>
                <p:nvPr/>
              </p:nvGrpSpPr>
              <p:grpSpPr bwMode="auto">
                <a:xfrm rot="720688">
                  <a:off x="3744" y="2640"/>
                  <a:ext cx="240" cy="192"/>
                  <a:chOff x="4224" y="3648"/>
                  <a:chExt cx="576" cy="384"/>
                </a:xfrm>
              </p:grpSpPr>
              <p:sp>
                <p:nvSpPr>
                  <p:cNvPr id="120" name="Freeform 58"/>
                  <p:cNvSpPr>
                    <a:spLocks/>
                  </p:cNvSpPr>
                  <p:nvPr/>
                </p:nvSpPr>
                <p:spPr bwMode="auto">
                  <a:xfrm>
                    <a:off x="4224" y="3648"/>
                    <a:ext cx="576" cy="384"/>
                  </a:xfrm>
                  <a:custGeom>
                    <a:avLst/>
                    <a:gdLst/>
                    <a:ahLst/>
                    <a:cxnLst>
                      <a:cxn ang="0">
                        <a:pos x="288" y="240"/>
                      </a:cxn>
                      <a:cxn ang="0">
                        <a:pos x="0" y="192"/>
                      </a:cxn>
                      <a:cxn ang="0">
                        <a:pos x="96" y="0"/>
                      </a:cxn>
                      <a:cxn ang="0">
                        <a:pos x="288" y="144"/>
                      </a:cxn>
                      <a:cxn ang="0">
                        <a:pos x="576" y="192"/>
                      </a:cxn>
                      <a:cxn ang="0">
                        <a:pos x="528" y="336"/>
                      </a:cxn>
                      <a:cxn ang="0">
                        <a:pos x="432" y="384"/>
                      </a:cxn>
                      <a:cxn ang="0">
                        <a:pos x="240" y="192"/>
                      </a:cxn>
                    </a:cxnLst>
                    <a:rect l="0" t="0" r="r" b="b"/>
                    <a:pathLst>
                      <a:path w="576" h="384">
                        <a:moveTo>
                          <a:pt x="288" y="240"/>
                        </a:moveTo>
                        <a:lnTo>
                          <a:pt x="0" y="192"/>
                        </a:lnTo>
                        <a:lnTo>
                          <a:pt x="96" y="0"/>
                        </a:lnTo>
                        <a:lnTo>
                          <a:pt x="288" y="144"/>
                        </a:lnTo>
                        <a:lnTo>
                          <a:pt x="576" y="192"/>
                        </a:lnTo>
                        <a:lnTo>
                          <a:pt x="528" y="336"/>
                        </a:lnTo>
                        <a:lnTo>
                          <a:pt x="432" y="384"/>
                        </a:lnTo>
                        <a:lnTo>
                          <a:pt x="240" y="192"/>
                        </a:lnTo>
                      </a:path>
                    </a:pathLst>
                  </a:cu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792"/>
                    <a:ext cx="96" cy="96"/>
                  </a:xfrm>
                  <a:prstGeom prst="ellipse">
                    <a:avLst/>
                  </a:prstGeom>
                  <a:solidFill>
                    <a:srgbClr val="66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7" name="Group 60"/>
                <p:cNvGrpSpPr>
                  <a:grpSpLocks/>
                </p:cNvGrpSpPr>
                <p:nvPr/>
              </p:nvGrpSpPr>
              <p:grpSpPr bwMode="auto">
                <a:xfrm rot="-4571917">
                  <a:off x="3432" y="2664"/>
                  <a:ext cx="240" cy="192"/>
                  <a:chOff x="4224" y="3648"/>
                  <a:chExt cx="576" cy="384"/>
                </a:xfrm>
              </p:grpSpPr>
              <p:sp>
                <p:nvSpPr>
                  <p:cNvPr id="118" name="Freeform 61"/>
                  <p:cNvSpPr>
                    <a:spLocks/>
                  </p:cNvSpPr>
                  <p:nvPr/>
                </p:nvSpPr>
                <p:spPr bwMode="auto">
                  <a:xfrm>
                    <a:off x="4224" y="3648"/>
                    <a:ext cx="576" cy="384"/>
                  </a:xfrm>
                  <a:custGeom>
                    <a:avLst/>
                    <a:gdLst/>
                    <a:ahLst/>
                    <a:cxnLst>
                      <a:cxn ang="0">
                        <a:pos x="288" y="240"/>
                      </a:cxn>
                      <a:cxn ang="0">
                        <a:pos x="0" y="192"/>
                      </a:cxn>
                      <a:cxn ang="0">
                        <a:pos x="96" y="0"/>
                      </a:cxn>
                      <a:cxn ang="0">
                        <a:pos x="288" y="144"/>
                      </a:cxn>
                      <a:cxn ang="0">
                        <a:pos x="576" y="192"/>
                      </a:cxn>
                      <a:cxn ang="0">
                        <a:pos x="528" y="336"/>
                      </a:cxn>
                      <a:cxn ang="0">
                        <a:pos x="432" y="384"/>
                      </a:cxn>
                      <a:cxn ang="0">
                        <a:pos x="240" y="192"/>
                      </a:cxn>
                    </a:cxnLst>
                    <a:rect l="0" t="0" r="r" b="b"/>
                    <a:pathLst>
                      <a:path w="576" h="384">
                        <a:moveTo>
                          <a:pt x="288" y="240"/>
                        </a:moveTo>
                        <a:lnTo>
                          <a:pt x="0" y="192"/>
                        </a:lnTo>
                        <a:lnTo>
                          <a:pt x="96" y="0"/>
                        </a:lnTo>
                        <a:lnTo>
                          <a:pt x="288" y="144"/>
                        </a:lnTo>
                        <a:lnTo>
                          <a:pt x="576" y="192"/>
                        </a:lnTo>
                        <a:lnTo>
                          <a:pt x="528" y="336"/>
                        </a:lnTo>
                        <a:lnTo>
                          <a:pt x="432" y="384"/>
                        </a:lnTo>
                        <a:lnTo>
                          <a:pt x="240" y="192"/>
                        </a:lnTo>
                      </a:path>
                    </a:pathLst>
                  </a:cu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792"/>
                    <a:ext cx="96" cy="96"/>
                  </a:xfrm>
                  <a:prstGeom prst="ellipse">
                    <a:avLst/>
                  </a:prstGeom>
                  <a:solidFill>
                    <a:srgbClr val="66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4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40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5435600" y="-603250"/>
            <a:ext cx="3889375" cy="6408738"/>
            <a:chOff x="3424" y="-380"/>
            <a:chExt cx="2450" cy="4037"/>
          </a:xfrm>
        </p:grpSpPr>
        <p:sp>
          <p:nvSpPr>
            <p:cNvPr id="41032" name="Freeform 72" descr="Коричневый мрамор"/>
            <p:cNvSpPr>
              <a:spLocks/>
            </p:cNvSpPr>
            <p:nvPr/>
          </p:nvSpPr>
          <p:spPr bwMode="auto">
            <a:xfrm>
              <a:off x="3424" y="-380"/>
              <a:ext cx="2450" cy="4037"/>
            </a:xfrm>
            <a:custGeom>
              <a:avLst/>
              <a:gdLst/>
              <a:ahLst/>
              <a:cxnLst>
                <a:cxn ang="0">
                  <a:pos x="50" y="3759"/>
                </a:cxn>
                <a:cxn ang="0">
                  <a:pos x="103" y="3460"/>
                </a:cxn>
                <a:cxn ang="0">
                  <a:pos x="126" y="3268"/>
                </a:cxn>
                <a:cxn ang="0">
                  <a:pos x="134" y="3214"/>
                </a:cxn>
                <a:cxn ang="0">
                  <a:pos x="203" y="2784"/>
                </a:cxn>
                <a:cxn ang="0">
                  <a:pos x="188" y="2346"/>
                </a:cxn>
                <a:cxn ang="0">
                  <a:pos x="126" y="2154"/>
                </a:cxn>
                <a:cxn ang="0">
                  <a:pos x="34" y="1693"/>
                </a:cxn>
                <a:cxn ang="0">
                  <a:pos x="142" y="894"/>
                </a:cxn>
                <a:cxn ang="0">
                  <a:pos x="257" y="510"/>
                </a:cxn>
                <a:cxn ang="0">
                  <a:pos x="288" y="449"/>
                </a:cxn>
                <a:cxn ang="0">
                  <a:pos x="303" y="388"/>
                </a:cxn>
                <a:cxn ang="0">
                  <a:pos x="318" y="372"/>
                </a:cxn>
                <a:cxn ang="0">
                  <a:pos x="480" y="342"/>
                </a:cxn>
                <a:cxn ang="0">
                  <a:pos x="626" y="265"/>
                </a:cxn>
                <a:cxn ang="0">
                  <a:pos x="687" y="249"/>
                </a:cxn>
                <a:cxn ang="0">
                  <a:pos x="764" y="211"/>
                </a:cxn>
                <a:cxn ang="0">
                  <a:pos x="833" y="196"/>
                </a:cxn>
                <a:cxn ang="0">
                  <a:pos x="856" y="188"/>
                </a:cxn>
                <a:cxn ang="0">
                  <a:pos x="1194" y="219"/>
                </a:cxn>
                <a:cxn ang="0">
                  <a:pos x="1532" y="226"/>
                </a:cxn>
                <a:cxn ang="0">
                  <a:pos x="1739" y="234"/>
                </a:cxn>
                <a:cxn ang="0">
                  <a:pos x="1916" y="334"/>
                </a:cxn>
                <a:cxn ang="0">
                  <a:pos x="1954" y="472"/>
                </a:cxn>
                <a:cxn ang="0">
                  <a:pos x="1970" y="534"/>
                </a:cxn>
                <a:cxn ang="0">
                  <a:pos x="2000" y="580"/>
                </a:cxn>
                <a:cxn ang="0">
                  <a:pos x="1962" y="464"/>
                </a:cxn>
                <a:cxn ang="0">
                  <a:pos x="2000" y="57"/>
                </a:cxn>
                <a:cxn ang="0">
                  <a:pos x="1962" y="42"/>
                </a:cxn>
                <a:cxn ang="0">
                  <a:pos x="1963" y="3654"/>
                </a:cxn>
                <a:cxn ang="0">
                  <a:pos x="1827" y="3790"/>
                </a:cxn>
                <a:cxn ang="0">
                  <a:pos x="1785" y="3798"/>
                </a:cxn>
                <a:cxn ang="0">
                  <a:pos x="1739" y="3774"/>
                </a:cxn>
                <a:cxn ang="0">
                  <a:pos x="1632" y="3751"/>
                </a:cxn>
                <a:cxn ang="0">
                  <a:pos x="1586" y="3744"/>
                </a:cxn>
                <a:cxn ang="0">
                  <a:pos x="864" y="3767"/>
                </a:cxn>
                <a:cxn ang="0">
                  <a:pos x="58" y="3699"/>
                </a:cxn>
                <a:cxn ang="0">
                  <a:pos x="12" y="3699"/>
                </a:cxn>
                <a:cxn ang="0">
                  <a:pos x="58" y="3699"/>
                </a:cxn>
                <a:cxn ang="0">
                  <a:pos x="103" y="3699"/>
                </a:cxn>
              </a:cxnLst>
              <a:rect l="0" t="0" r="r" b="b"/>
              <a:pathLst>
                <a:path w="2003" h="3799">
                  <a:moveTo>
                    <a:pt x="50" y="3759"/>
                  </a:moveTo>
                  <a:cubicBezTo>
                    <a:pt x="65" y="3659"/>
                    <a:pt x="85" y="3560"/>
                    <a:pt x="103" y="3460"/>
                  </a:cubicBezTo>
                  <a:cubicBezTo>
                    <a:pt x="114" y="3332"/>
                    <a:pt x="106" y="3400"/>
                    <a:pt x="126" y="3268"/>
                  </a:cubicBezTo>
                  <a:cubicBezTo>
                    <a:pt x="129" y="3250"/>
                    <a:pt x="134" y="3214"/>
                    <a:pt x="134" y="3214"/>
                  </a:cubicBezTo>
                  <a:cubicBezTo>
                    <a:pt x="144" y="3068"/>
                    <a:pt x="160" y="2924"/>
                    <a:pt x="203" y="2784"/>
                  </a:cubicBezTo>
                  <a:cubicBezTo>
                    <a:pt x="198" y="2638"/>
                    <a:pt x="203" y="2491"/>
                    <a:pt x="188" y="2346"/>
                  </a:cubicBezTo>
                  <a:cubicBezTo>
                    <a:pt x="181" y="2279"/>
                    <a:pt x="142" y="2219"/>
                    <a:pt x="126" y="2154"/>
                  </a:cubicBezTo>
                  <a:cubicBezTo>
                    <a:pt x="110" y="1998"/>
                    <a:pt x="57" y="1848"/>
                    <a:pt x="34" y="1693"/>
                  </a:cubicBezTo>
                  <a:cubicBezTo>
                    <a:pt x="42" y="1431"/>
                    <a:pt x="0" y="1131"/>
                    <a:pt x="142" y="894"/>
                  </a:cubicBezTo>
                  <a:cubicBezTo>
                    <a:pt x="164" y="761"/>
                    <a:pt x="204" y="634"/>
                    <a:pt x="257" y="510"/>
                  </a:cubicBezTo>
                  <a:cubicBezTo>
                    <a:pt x="266" y="489"/>
                    <a:pt x="278" y="469"/>
                    <a:pt x="288" y="449"/>
                  </a:cubicBezTo>
                  <a:cubicBezTo>
                    <a:pt x="299" y="427"/>
                    <a:pt x="293" y="412"/>
                    <a:pt x="303" y="388"/>
                  </a:cubicBezTo>
                  <a:cubicBezTo>
                    <a:pt x="306" y="381"/>
                    <a:pt x="311" y="375"/>
                    <a:pt x="318" y="372"/>
                  </a:cubicBezTo>
                  <a:cubicBezTo>
                    <a:pt x="366" y="348"/>
                    <a:pt x="430" y="346"/>
                    <a:pt x="480" y="342"/>
                  </a:cubicBezTo>
                  <a:cubicBezTo>
                    <a:pt x="533" y="324"/>
                    <a:pt x="575" y="287"/>
                    <a:pt x="626" y="265"/>
                  </a:cubicBezTo>
                  <a:cubicBezTo>
                    <a:pt x="645" y="257"/>
                    <a:pt x="668" y="258"/>
                    <a:pt x="687" y="249"/>
                  </a:cubicBezTo>
                  <a:cubicBezTo>
                    <a:pt x="709" y="238"/>
                    <a:pt x="741" y="219"/>
                    <a:pt x="764" y="211"/>
                  </a:cubicBezTo>
                  <a:cubicBezTo>
                    <a:pt x="786" y="204"/>
                    <a:pt x="811" y="204"/>
                    <a:pt x="833" y="196"/>
                  </a:cubicBezTo>
                  <a:cubicBezTo>
                    <a:pt x="841" y="193"/>
                    <a:pt x="848" y="191"/>
                    <a:pt x="856" y="188"/>
                  </a:cubicBezTo>
                  <a:cubicBezTo>
                    <a:pt x="970" y="193"/>
                    <a:pt x="1081" y="215"/>
                    <a:pt x="1194" y="219"/>
                  </a:cubicBezTo>
                  <a:cubicBezTo>
                    <a:pt x="1307" y="223"/>
                    <a:pt x="1419" y="223"/>
                    <a:pt x="1532" y="226"/>
                  </a:cubicBezTo>
                  <a:cubicBezTo>
                    <a:pt x="1601" y="228"/>
                    <a:pt x="1670" y="231"/>
                    <a:pt x="1739" y="234"/>
                  </a:cubicBezTo>
                  <a:cubicBezTo>
                    <a:pt x="1804" y="257"/>
                    <a:pt x="1867" y="281"/>
                    <a:pt x="1916" y="334"/>
                  </a:cubicBezTo>
                  <a:cubicBezTo>
                    <a:pt x="1924" y="382"/>
                    <a:pt x="1927" y="430"/>
                    <a:pt x="1954" y="472"/>
                  </a:cubicBezTo>
                  <a:cubicBezTo>
                    <a:pt x="1956" y="483"/>
                    <a:pt x="1963" y="521"/>
                    <a:pt x="1970" y="534"/>
                  </a:cubicBezTo>
                  <a:cubicBezTo>
                    <a:pt x="1979" y="550"/>
                    <a:pt x="2000" y="580"/>
                    <a:pt x="2000" y="580"/>
                  </a:cubicBezTo>
                  <a:cubicBezTo>
                    <a:pt x="1991" y="540"/>
                    <a:pt x="1972" y="504"/>
                    <a:pt x="1962" y="464"/>
                  </a:cubicBezTo>
                  <a:cubicBezTo>
                    <a:pt x="1967" y="324"/>
                    <a:pt x="1969" y="193"/>
                    <a:pt x="2000" y="57"/>
                  </a:cubicBezTo>
                  <a:cubicBezTo>
                    <a:pt x="1987" y="0"/>
                    <a:pt x="2003" y="42"/>
                    <a:pt x="1962" y="42"/>
                  </a:cubicBezTo>
                  <a:lnTo>
                    <a:pt x="1963" y="3654"/>
                  </a:lnTo>
                  <a:cubicBezTo>
                    <a:pt x="1918" y="3699"/>
                    <a:pt x="1877" y="3750"/>
                    <a:pt x="1827" y="3790"/>
                  </a:cubicBezTo>
                  <a:cubicBezTo>
                    <a:pt x="1816" y="3799"/>
                    <a:pt x="1799" y="3798"/>
                    <a:pt x="1785" y="3798"/>
                  </a:cubicBezTo>
                  <a:cubicBezTo>
                    <a:pt x="1765" y="3798"/>
                    <a:pt x="1755" y="3782"/>
                    <a:pt x="1739" y="3774"/>
                  </a:cubicBezTo>
                  <a:cubicBezTo>
                    <a:pt x="1707" y="3758"/>
                    <a:pt x="1665" y="3755"/>
                    <a:pt x="1632" y="3751"/>
                  </a:cubicBezTo>
                  <a:cubicBezTo>
                    <a:pt x="1602" y="3742"/>
                    <a:pt x="1617" y="3744"/>
                    <a:pt x="1586" y="3744"/>
                  </a:cubicBezTo>
                  <a:cubicBezTo>
                    <a:pt x="1063" y="3772"/>
                    <a:pt x="1304" y="3767"/>
                    <a:pt x="864" y="3767"/>
                  </a:cubicBezTo>
                  <a:lnTo>
                    <a:pt x="58" y="3699"/>
                  </a:lnTo>
                  <a:lnTo>
                    <a:pt x="12" y="3699"/>
                  </a:lnTo>
                  <a:lnTo>
                    <a:pt x="58" y="3699"/>
                  </a:lnTo>
                  <a:lnTo>
                    <a:pt x="103" y="3699"/>
                  </a:ln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4" name="Freeform 74"/>
            <p:cNvSpPr>
              <a:spLocks/>
            </p:cNvSpPr>
            <p:nvPr/>
          </p:nvSpPr>
          <p:spPr bwMode="auto">
            <a:xfrm>
              <a:off x="4241" y="1797"/>
              <a:ext cx="1134" cy="1815"/>
            </a:xfrm>
            <a:custGeom>
              <a:avLst/>
              <a:gdLst/>
              <a:ahLst/>
              <a:cxnLst>
                <a:cxn ang="0">
                  <a:pos x="181" y="1406"/>
                </a:cxn>
                <a:cxn ang="0">
                  <a:pos x="181" y="1497"/>
                </a:cxn>
                <a:cxn ang="0">
                  <a:pos x="45" y="1678"/>
                </a:cxn>
                <a:cxn ang="0">
                  <a:pos x="0" y="1815"/>
                </a:cxn>
                <a:cxn ang="0">
                  <a:pos x="227" y="1815"/>
                </a:cxn>
                <a:cxn ang="0">
                  <a:pos x="453" y="1815"/>
                </a:cxn>
                <a:cxn ang="0">
                  <a:pos x="589" y="1815"/>
                </a:cxn>
                <a:cxn ang="0">
                  <a:pos x="816" y="1815"/>
                </a:cxn>
                <a:cxn ang="0">
                  <a:pos x="862" y="1815"/>
                </a:cxn>
                <a:cxn ang="0">
                  <a:pos x="907" y="1815"/>
                </a:cxn>
                <a:cxn ang="0">
                  <a:pos x="998" y="1815"/>
                </a:cxn>
                <a:cxn ang="0">
                  <a:pos x="998" y="1588"/>
                </a:cxn>
                <a:cxn ang="0">
                  <a:pos x="998" y="1452"/>
                </a:cxn>
                <a:cxn ang="0">
                  <a:pos x="1043" y="1237"/>
                </a:cxn>
                <a:cxn ang="0">
                  <a:pos x="1066" y="1137"/>
                </a:cxn>
                <a:cxn ang="0">
                  <a:pos x="1043" y="998"/>
                </a:cxn>
                <a:cxn ang="0">
                  <a:pos x="1134" y="771"/>
                </a:cxn>
                <a:cxn ang="0">
                  <a:pos x="1088" y="635"/>
                </a:cxn>
                <a:cxn ang="0">
                  <a:pos x="981" y="484"/>
                </a:cxn>
                <a:cxn ang="0">
                  <a:pos x="974" y="453"/>
                </a:cxn>
                <a:cxn ang="0">
                  <a:pos x="958" y="423"/>
                </a:cxn>
                <a:cxn ang="0">
                  <a:pos x="951" y="376"/>
                </a:cxn>
                <a:cxn ang="0">
                  <a:pos x="935" y="330"/>
                </a:cxn>
                <a:cxn ang="0">
                  <a:pos x="912" y="254"/>
                </a:cxn>
                <a:cxn ang="0">
                  <a:pos x="907" y="91"/>
                </a:cxn>
                <a:cxn ang="0">
                  <a:pos x="771" y="0"/>
                </a:cxn>
                <a:cxn ang="0">
                  <a:pos x="499" y="0"/>
                </a:cxn>
                <a:cxn ang="0">
                  <a:pos x="317" y="136"/>
                </a:cxn>
                <a:cxn ang="0">
                  <a:pos x="227" y="363"/>
                </a:cxn>
                <a:cxn ang="0">
                  <a:pos x="272" y="544"/>
                </a:cxn>
                <a:cxn ang="0">
                  <a:pos x="227" y="681"/>
                </a:cxn>
                <a:cxn ang="0">
                  <a:pos x="114" y="814"/>
                </a:cxn>
                <a:cxn ang="0">
                  <a:pos x="144" y="922"/>
                </a:cxn>
                <a:cxn ang="0">
                  <a:pos x="236" y="1060"/>
                </a:cxn>
                <a:cxn ang="0">
                  <a:pos x="181" y="1179"/>
                </a:cxn>
                <a:cxn ang="0">
                  <a:pos x="181" y="1316"/>
                </a:cxn>
                <a:cxn ang="0">
                  <a:pos x="181" y="1406"/>
                </a:cxn>
              </a:cxnLst>
              <a:rect l="0" t="0" r="r" b="b"/>
              <a:pathLst>
                <a:path w="1134" h="1815">
                  <a:moveTo>
                    <a:pt x="181" y="1406"/>
                  </a:moveTo>
                  <a:lnTo>
                    <a:pt x="181" y="1497"/>
                  </a:lnTo>
                  <a:lnTo>
                    <a:pt x="45" y="1678"/>
                  </a:lnTo>
                  <a:lnTo>
                    <a:pt x="0" y="1815"/>
                  </a:lnTo>
                  <a:lnTo>
                    <a:pt x="227" y="1815"/>
                  </a:lnTo>
                  <a:lnTo>
                    <a:pt x="453" y="1815"/>
                  </a:lnTo>
                  <a:lnTo>
                    <a:pt x="589" y="1815"/>
                  </a:lnTo>
                  <a:lnTo>
                    <a:pt x="816" y="1815"/>
                  </a:lnTo>
                  <a:lnTo>
                    <a:pt x="862" y="1815"/>
                  </a:lnTo>
                  <a:lnTo>
                    <a:pt x="907" y="1815"/>
                  </a:lnTo>
                  <a:lnTo>
                    <a:pt x="998" y="1815"/>
                  </a:lnTo>
                  <a:lnTo>
                    <a:pt x="998" y="1588"/>
                  </a:lnTo>
                  <a:lnTo>
                    <a:pt x="998" y="1452"/>
                  </a:lnTo>
                  <a:cubicBezTo>
                    <a:pt x="1003" y="1407"/>
                    <a:pt x="999" y="1278"/>
                    <a:pt x="1043" y="1237"/>
                  </a:cubicBezTo>
                  <a:cubicBezTo>
                    <a:pt x="1064" y="1177"/>
                    <a:pt x="1066" y="1226"/>
                    <a:pt x="1066" y="1137"/>
                  </a:cubicBezTo>
                  <a:lnTo>
                    <a:pt x="1043" y="998"/>
                  </a:lnTo>
                  <a:lnTo>
                    <a:pt x="1134" y="771"/>
                  </a:lnTo>
                  <a:lnTo>
                    <a:pt x="1088" y="635"/>
                  </a:lnTo>
                  <a:cubicBezTo>
                    <a:pt x="945" y="490"/>
                    <a:pt x="1036" y="590"/>
                    <a:pt x="981" y="484"/>
                  </a:cubicBezTo>
                  <a:cubicBezTo>
                    <a:pt x="979" y="474"/>
                    <a:pt x="978" y="463"/>
                    <a:pt x="974" y="453"/>
                  </a:cubicBezTo>
                  <a:cubicBezTo>
                    <a:pt x="970" y="442"/>
                    <a:pt x="961" y="434"/>
                    <a:pt x="958" y="423"/>
                  </a:cubicBezTo>
                  <a:cubicBezTo>
                    <a:pt x="953" y="408"/>
                    <a:pt x="955" y="391"/>
                    <a:pt x="951" y="376"/>
                  </a:cubicBezTo>
                  <a:cubicBezTo>
                    <a:pt x="947" y="360"/>
                    <a:pt x="940" y="345"/>
                    <a:pt x="935" y="330"/>
                  </a:cubicBezTo>
                  <a:cubicBezTo>
                    <a:pt x="909" y="255"/>
                    <a:pt x="912" y="302"/>
                    <a:pt x="912" y="254"/>
                  </a:cubicBezTo>
                  <a:lnTo>
                    <a:pt x="907" y="91"/>
                  </a:lnTo>
                  <a:lnTo>
                    <a:pt x="771" y="0"/>
                  </a:lnTo>
                  <a:lnTo>
                    <a:pt x="499" y="0"/>
                  </a:lnTo>
                  <a:lnTo>
                    <a:pt x="317" y="136"/>
                  </a:lnTo>
                  <a:lnTo>
                    <a:pt x="227" y="363"/>
                  </a:lnTo>
                  <a:lnTo>
                    <a:pt x="272" y="544"/>
                  </a:lnTo>
                  <a:lnTo>
                    <a:pt x="227" y="681"/>
                  </a:lnTo>
                  <a:cubicBezTo>
                    <a:pt x="182" y="726"/>
                    <a:pt x="132" y="755"/>
                    <a:pt x="114" y="814"/>
                  </a:cubicBezTo>
                  <a:cubicBezTo>
                    <a:pt x="119" y="848"/>
                    <a:pt x="123" y="894"/>
                    <a:pt x="144" y="922"/>
                  </a:cubicBezTo>
                  <a:cubicBezTo>
                    <a:pt x="166" y="952"/>
                    <a:pt x="236" y="1020"/>
                    <a:pt x="236" y="1060"/>
                  </a:cubicBezTo>
                  <a:lnTo>
                    <a:pt x="181" y="1179"/>
                  </a:lnTo>
                  <a:lnTo>
                    <a:pt x="181" y="1316"/>
                  </a:lnTo>
                  <a:lnTo>
                    <a:pt x="181" y="140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40" name="Group 80"/>
          <p:cNvGrpSpPr>
            <a:grpSpLocks/>
          </p:cNvGrpSpPr>
          <p:nvPr/>
        </p:nvGrpSpPr>
        <p:grpSpPr bwMode="auto">
          <a:xfrm>
            <a:off x="-396875" y="260350"/>
            <a:ext cx="6954838" cy="5386388"/>
            <a:chOff x="-250" y="164"/>
            <a:chExt cx="4381" cy="3393"/>
          </a:xfrm>
        </p:grpSpPr>
        <p:grpSp>
          <p:nvGrpSpPr>
            <p:cNvPr id="41038" name="Group 78"/>
            <p:cNvGrpSpPr>
              <a:grpSpLocks/>
            </p:cNvGrpSpPr>
            <p:nvPr/>
          </p:nvGrpSpPr>
          <p:grpSpPr bwMode="auto">
            <a:xfrm>
              <a:off x="-250" y="164"/>
              <a:ext cx="3790" cy="3393"/>
              <a:chOff x="-249" y="46"/>
              <a:chExt cx="3790" cy="3393"/>
            </a:xfrm>
          </p:grpSpPr>
          <p:sp>
            <p:nvSpPr>
              <p:cNvPr id="41024" name="Tree"/>
              <p:cNvSpPr>
                <a:spLocks noEditPoints="1" noChangeArrowheads="1"/>
              </p:cNvSpPr>
              <p:nvPr/>
            </p:nvSpPr>
            <p:spPr bwMode="auto">
              <a:xfrm>
                <a:off x="567" y="709"/>
                <a:ext cx="1795" cy="2730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9" name="Tree"/>
              <p:cNvSpPr>
                <a:spLocks noEditPoints="1" noChangeArrowheads="1"/>
              </p:cNvSpPr>
              <p:nvPr/>
            </p:nvSpPr>
            <p:spPr bwMode="auto">
              <a:xfrm>
                <a:off x="1746" y="165"/>
                <a:ext cx="1795" cy="2730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8" name="Tree"/>
              <p:cNvSpPr>
                <a:spLocks noEditPoints="1" noChangeArrowheads="1"/>
              </p:cNvSpPr>
              <p:nvPr/>
            </p:nvSpPr>
            <p:spPr bwMode="auto">
              <a:xfrm>
                <a:off x="748" y="46"/>
                <a:ext cx="1795" cy="2730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6" name="Tree"/>
              <p:cNvSpPr>
                <a:spLocks noEditPoints="1" noChangeArrowheads="1"/>
              </p:cNvSpPr>
              <p:nvPr/>
            </p:nvSpPr>
            <p:spPr bwMode="auto">
              <a:xfrm>
                <a:off x="1384" y="1117"/>
                <a:ext cx="1795" cy="2294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5" name="Tree"/>
              <p:cNvSpPr>
                <a:spLocks noEditPoints="1" noChangeArrowheads="1"/>
              </p:cNvSpPr>
              <p:nvPr/>
            </p:nvSpPr>
            <p:spPr bwMode="auto">
              <a:xfrm>
                <a:off x="-249" y="891"/>
                <a:ext cx="1795" cy="2067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27" name="Tree"/>
            <p:cNvSpPr>
              <a:spLocks noEditPoints="1" noChangeArrowheads="1"/>
            </p:cNvSpPr>
            <p:nvPr/>
          </p:nvSpPr>
          <p:spPr bwMode="auto">
            <a:xfrm>
              <a:off x="2336" y="709"/>
              <a:ext cx="1795" cy="273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1333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43" name="Group 83"/>
          <p:cNvGrpSpPr>
            <a:grpSpLocks/>
          </p:cNvGrpSpPr>
          <p:nvPr/>
        </p:nvGrpSpPr>
        <p:grpSpPr bwMode="auto">
          <a:xfrm>
            <a:off x="0" y="2924175"/>
            <a:ext cx="3230563" cy="3619500"/>
            <a:chOff x="0" y="1842"/>
            <a:chExt cx="2035" cy="2280"/>
          </a:xfrm>
        </p:grpSpPr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0" y="1842"/>
              <a:ext cx="2035" cy="1861"/>
              <a:chOff x="3016" y="2205"/>
              <a:chExt cx="2035" cy="1861"/>
            </a:xfrm>
          </p:grpSpPr>
          <p:grpSp>
            <p:nvGrpSpPr>
              <p:cNvPr id="40979" name="Group 19"/>
              <p:cNvGrpSpPr>
                <a:grpSpLocks/>
              </p:cNvGrpSpPr>
              <p:nvPr/>
            </p:nvGrpSpPr>
            <p:grpSpPr bwMode="auto">
              <a:xfrm>
                <a:off x="3016" y="2205"/>
                <a:ext cx="1126" cy="1821"/>
                <a:chOff x="768" y="48"/>
                <a:chExt cx="581" cy="1050"/>
              </a:xfrm>
            </p:grpSpPr>
            <p:grpSp>
              <p:nvGrpSpPr>
                <p:cNvPr id="40980" name="Group 20"/>
                <p:cNvGrpSpPr>
                  <a:grpSpLocks/>
                </p:cNvGrpSpPr>
                <p:nvPr/>
              </p:nvGrpSpPr>
              <p:grpSpPr bwMode="auto">
                <a:xfrm>
                  <a:off x="768" y="48"/>
                  <a:ext cx="581" cy="1050"/>
                  <a:chOff x="1680" y="1488"/>
                  <a:chExt cx="581" cy="1050"/>
                </a:xfrm>
              </p:grpSpPr>
              <p:sp>
                <p:nvSpPr>
                  <p:cNvPr id="40981" name="Freeform 21"/>
                  <p:cNvSpPr>
                    <a:spLocks/>
                  </p:cNvSpPr>
                  <p:nvPr/>
                </p:nvSpPr>
                <p:spPr bwMode="auto">
                  <a:xfrm>
                    <a:off x="1971" y="2252"/>
                    <a:ext cx="0" cy="2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56"/>
                      </a:cxn>
                    </a:cxnLst>
                    <a:rect l="0" t="0" r="r" b="b"/>
                    <a:pathLst>
                      <a:path w="1" h="256">
                        <a:moveTo>
                          <a:pt x="0" y="0"/>
                        </a:moveTo>
                        <a:lnTo>
                          <a:pt x="0" y="25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2" name="Freeform 22"/>
                  <p:cNvSpPr>
                    <a:spLocks/>
                  </p:cNvSpPr>
                  <p:nvPr/>
                </p:nvSpPr>
                <p:spPr bwMode="auto">
                  <a:xfrm>
                    <a:off x="1768" y="2105"/>
                    <a:ext cx="406" cy="399"/>
                  </a:xfrm>
                  <a:custGeom>
                    <a:avLst/>
                    <a:gdLst/>
                    <a:ahLst/>
                    <a:cxnLst>
                      <a:cxn ang="0">
                        <a:pos x="79" y="8"/>
                      </a:cxn>
                      <a:cxn ang="0">
                        <a:pos x="313" y="8"/>
                      </a:cxn>
                      <a:cxn ang="0">
                        <a:pos x="367" y="8"/>
                      </a:cxn>
                      <a:cxn ang="0">
                        <a:pos x="385" y="28"/>
                      </a:cxn>
                      <a:cxn ang="0">
                        <a:pos x="417" y="84"/>
                      </a:cxn>
                      <a:cxn ang="0">
                        <a:pos x="433" y="132"/>
                      </a:cxn>
                      <a:cxn ang="0">
                        <a:pos x="463" y="200"/>
                      </a:cxn>
                      <a:cxn ang="0">
                        <a:pos x="463" y="296"/>
                      </a:cxn>
                      <a:cxn ang="0">
                        <a:pos x="437" y="348"/>
                      </a:cxn>
                      <a:cxn ang="0">
                        <a:pos x="429" y="404"/>
                      </a:cxn>
                      <a:cxn ang="0">
                        <a:pos x="425" y="420"/>
                      </a:cxn>
                      <a:cxn ang="0">
                        <a:pos x="393" y="388"/>
                      </a:cxn>
                      <a:cxn ang="0">
                        <a:pos x="369" y="372"/>
                      </a:cxn>
                      <a:cxn ang="0">
                        <a:pos x="317" y="360"/>
                      </a:cxn>
                      <a:cxn ang="0">
                        <a:pos x="273" y="380"/>
                      </a:cxn>
                      <a:cxn ang="0">
                        <a:pos x="237" y="408"/>
                      </a:cxn>
                      <a:cxn ang="0">
                        <a:pos x="223" y="392"/>
                      </a:cxn>
                      <a:cxn ang="0">
                        <a:pos x="165" y="368"/>
                      </a:cxn>
                      <a:cxn ang="0">
                        <a:pos x="105" y="368"/>
                      </a:cxn>
                      <a:cxn ang="0">
                        <a:pos x="73" y="400"/>
                      </a:cxn>
                      <a:cxn ang="0">
                        <a:pos x="49" y="412"/>
                      </a:cxn>
                      <a:cxn ang="0">
                        <a:pos x="31" y="392"/>
                      </a:cxn>
                      <a:cxn ang="0">
                        <a:pos x="13" y="340"/>
                      </a:cxn>
                      <a:cxn ang="0">
                        <a:pos x="1" y="272"/>
                      </a:cxn>
                      <a:cxn ang="0">
                        <a:pos x="5" y="212"/>
                      </a:cxn>
                      <a:cxn ang="0">
                        <a:pos x="31" y="152"/>
                      </a:cxn>
                      <a:cxn ang="0">
                        <a:pos x="57" y="100"/>
                      </a:cxn>
                      <a:cxn ang="0">
                        <a:pos x="79" y="8"/>
                      </a:cxn>
                    </a:cxnLst>
                    <a:rect l="0" t="0" r="r" b="b"/>
                    <a:pathLst>
                      <a:path w="468" h="423">
                        <a:moveTo>
                          <a:pt x="79" y="8"/>
                        </a:moveTo>
                        <a:cubicBezTo>
                          <a:pt x="118" y="0"/>
                          <a:pt x="265" y="8"/>
                          <a:pt x="313" y="8"/>
                        </a:cubicBezTo>
                        <a:cubicBezTo>
                          <a:pt x="361" y="8"/>
                          <a:pt x="355" y="5"/>
                          <a:pt x="367" y="8"/>
                        </a:cubicBezTo>
                        <a:cubicBezTo>
                          <a:pt x="379" y="11"/>
                          <a:pt x="377" y="15"/>
                          <a:pt x="385" y="28"/>
                        </a:cubicBezTo>
                        <a:cubicBezTo>
                          <a:pt x="393" y="41"/>
                          <a:pt x="409" y="67"/>
                          <a:pt x="417" y="84"/>
                        </a:cubicBezTo>
                        <a:cubicBezTo>
                          <a:pt x="425" y="101"/>
                          <a:pt x="425" y="113"/>
                          <a:pt x="433" y="132"/>
                        </a:cubicBezTo>
                        <a:cubicBezTo>
                          <a:pt x="441" y="151"/>
                          <a:pt x="458" y="173"/>
                          <a:pt x="463" y="200"/>
                        </a:cubicBezTo>
                        <a:cubicBezTo>
                          <a:pt x="468" y="227"/>
                          <a:pt x="467" y="271"/>
                          <a:pt x="463" y="296"/>
                        </a:cubicBezTo>
                        <a:cubicBezTo>
                          <a:pt x="459" y="321"/>
                          <a:pt x="443" y="330"/>
                          <a:pt x="437" y="348"/>
                        </a:cubicBezTo>
                        <a:cubicBezTo>
                          <a:pt x="431" y="366"/>
                          <a:pt x="431" y="392"/>
                          <a:pt x="429" y="404"/>
                        </a:cubicBezTo>
                        <a:cubicBezTo>
                          <a:pt x="427" y="416"/>
                          <a:pt x="431" y="423"/>
                          <a:pt x="425" y="420"/>
                        </a:cubicBezTo>
                        <a:cubicBezTo>
                          <a:pt x="419" y="417"/>
                          <a:pt x="402" y="396"/>
                          <a:pt x="393" y="388"/>
                        </a:cubicBezTo>
                        <a:cubicBezTo>
                          <a:pt x="384" y="380"/>
                          <a:pt x="382" y="377"/>
                          <a:pt x="369" y="372"/>
                        </a:cubicBezTo>
                        <a:cubicBezTo>
                          <a:pt x="356" y="367"/>
                          <a:pt x="333" y="359"/>
                          <a:pt x="317" y="360"/>
                        </a:cubicBezTo>
                        <a:cubicBezTo>
                          <a:pt x="301" y="361"/>
                          <a:pt x="286" y="372"/>
                          <a:pt x="273" y="380"/>
                        </a:cubicBezTo>
                        <a:cubicBezTo>
                          <a:pt x="260" y="388"/>
                          <a:pt x="245" y="406"/>
                          <a:pt x="237" y="408"/>
                        </a:cubicBezTo>
                        <a:cubicBezTo>
                          <a:pt x="229" y="410"/>
                          <a:pt x="235" y="399"/>
                          <a:pt x="223" y="392"/>
                        </a:cubicBezTo>
                        <a:cubicBezTo>
                          <a:pt x="211" y="385"/>
                          <a:pt x="185" y="372"/>
                          <a:pt x="165" y="368"/>
                        </a:cubicBezTo>
                        <a:cubicBezTo>
                          <a:pt x="145" y="364"/>
                          <a:pt x="120" y="363"/>
                          <a:pt x="105" y="368"/>
                        </a:cubicBezTo>
                        <a:cubicBezTo>
                          <a:pt x="90" y="373"/>
                          <a:pt x="82" y="393"/>
                          <a:pt x="73" y="400"/>
                        </a:cubicBezTo>
                        <a:cubicBezTo>
                          <a:pt x="64" y="407"/>
                          <a:pt x="56" y="413"/>
                          <a:pt x="49" y="412"/>
                        </a:cubicBezTo>
                        <a:cubicBezTo>
                          <a:pt x="42" y="411"/>
                          <a:pt x="37" y="404"/>
                          <a:pt x="31" y="392"/>
                        </a:cubicBezTo>
                        <a:cubicBezTo>
                          <a:pt x="25" y="380"/>
                          <a:pt x="18" y="360"/>
                          <a:pt x="13" y="340"/>
                        </a:cubicBezTo>
                        <a:cubicBezTo>
                          <a:pt x="8" y="320"/>
                          <a:pt x="2" y="293"/>
                          <a:pt x="1" y="272"/>
                        </a:cubicBezTo>
                        <a:cubicBezTo>
                          <a:pt x="0" y="251"/>
                          <a:pt x="0" y="232"/>
                          <a:pt x="5" y="212"/>
                        </a:cubicBezTo>
                        <a:cubicBezTo>
                          <a:pt x="10" y="192"/>
                          <a:pt x="22" y="171"/>
                          <a:pt x="31" y="152"/>
                        </a:cubicBezTo>
                        <a:cubicBezTo>
                          <a:pt x="40" y="133"/>
                          <a:pt x="49" y="124"/>
                          <a:pt x="57" y="100"/>
                        </a:cubicBezTo>
                        <a:cubicBezTo>
                          <a:pt x="65" y="76"/>
                          <a:pt x="75" y="27"/>
                          <a:pt x="79" y="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6CC"/>
                      </a:gs>
                      <a:gs pos="50000">
                        <a:srgbClr val="000099"/>
                      </a:gs>
                      <a:gs pos="100000">
                        <a:srgbClr val="0066CC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3" name="Freeform 23"/>
                  <p:cNvSpPr>
                    <a:spLocks/>
                  </p:cNvSpPr>
                  <p:nvPr/>
                </p:nvSpPr>
                <p:spPr bwMode="auto">
                  <a:xfrm>
                    <a:off x="1962" y="2112"/>
                    <a:ext cx="41" cy="1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8" y="0"/>
                      </a:cxn>
                      <a:cxn ang="0">
                        <a:pos x="48" y="144"/>
                      </a:cxn>
                      <a:cxn ang="0">
                        <a:pos x="0" y="14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8" h="144"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4" name="Freeform 24"/>
                  <p:cNvSpPr>
                    <a:spLocks/>
                  </p:cNvSpPr>
                  <p:nvPr/>
                </p:nvSpPr>
                <p:spPr bwMode="auto">
                  <a:xfrm>
                    <a:off x="2040" y="2108"/>
                    <a:ext cx="111" cy="136"/>
                  </a:xfrm>
                  <a:custGeom>
                    <a:avLst/>
                    <a:gdLst/>
                    <a:ahLst/>
                    <a:cxnLst>
                      <a:cxn ang="0">
                        <a:pos x="127" y="133"/>
                      </a:cxn>
                      <a:cxn ang="0">
                        <a:pos x="128" y="144"/>
                      </a:cxn>
                      <a:cxn ang="0">
                        <a:pos x="0" y="4"/>
                      </a:cxn>
                      <a:cxn ang="0">
                        <a:pos x="60" y="0"/>
                      </a:cxn>
                      <a:cxn ang="0">
                        <a:pos x="127" y="133"/>
                      </a:cxn>
                    </a:cxnLst>
                    <a:rect l="0" t="0" r="r" b="b"/>
                    <a:pathLst>
                      <a:path w="128" h="144">
                        <a:moveTo>
                          <a:pt x="127" y="133"/>
                        </a:moveTo>
                        <a:lnTo>
                          <a:pt x="128" y="144"/>
                        </a:lnTo>
                        <a:lnTo>
                          <a:pt x="0" y="4"/>
                        </a:lnTo>
                        <a:lnTo>
                          <a:pt x="60" y="0"/>
                        </a:lnTo>
                        <a:lnTo>
                          <a:pt x="127" y="13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5" name="Freeform 25"/>
                  <p:cNvSpPr>
                    <a:spLocks/>
                  </p:cNvSpPr>
                  <p:nvPr/>
                </p:nvSpPr>
                <p:spPr bwMode="auto">
                  <a:xfrm>
                    <a:off x="1800" y="2105"/>
                    <a:ext cx="90" cy="143"/>
                  </a:xfrm>
                  <a:custGeom>
                    <a:avLst/>
                    <a:gdLst/>
                    <a:ahLst/>
                    <a:cxnLst>
                      <a:cxn ang="0">
                        <a:pos x="0" y="152"/>
                      </a:cxn>
                      <a:cxn ang="0">
                        <a:pos x="8" y="136"/>
                      </a:cxn>
                      <a:cxn ang="0">
                        <a:pos x="44" y="0"/>
                      </a:cxn>
                      <a:cxn ang="0">
                        <a:pos x="104" y="8"/>
                      </a:cxn>
                      <a:cxn ang="0">
                        <a:pos x="0" y="152"/>
                      </a:cxn>
                    </a:cxnLst>
                    <a:rect l="0" t="0" r="r" b="b"/>
                    <a:pathLst>
                      <a:path w="104" h="152">
                        <a:moveTo>
                          <a:pt x="0" y="152"/>
                        </a:moveTo>
                        <a:lnTo>
                          <a:pt x="8" y="136"/>
                        </a:lnTo>
                        <a:lnTo>
                          <a:pt x="44" y="0"/>
                        </a:lnTo>
                        <a:lnTo>
                          <a:pt x="104" y="8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6" name="Freeform 26"/>
                  <p:cNvSpPr>
                    <a:spLocks/>
                  </p:cNvSpPr>
                  <p:nvPr/>
                </p:nvSpPr>
                <p:spPr bwMode="auto">
                  <a:xfrm>
                    <a:off x="1831" y="1912"/>
                    <a:ext cx="272" cy="203"/>
                  </a:xfrm>
                  <a:custGeom>
                    <a:avLst/>
                    <a:gdLst/>
                    <a:ahLst/>
                    <a:cxnLst>
                      <a:cxn ang="0">
                        <a:pos x="6" y="212"/>
                      </a:cxn>
                      <a:cxn ang="0">
                        <a:pos x="44" y="208"/>
                      </a:cxn>
                      <a:cxn ang="0">
                        <a:pos x="264" y="204"/>
                      </a:cxn>
                      <a:cxn ang="0">
                        <a:pos x="304" y="204"/>
                      </a:cxn>
                      <a:cxn ang="0">
                        <a:pos x="312" y="152"/>
                      </a:cxn>
                      <a:cxn ang="0">
                        <a:pos x="308" y="92"/>
                      </a:cxn>
                      <a:cxn ang="0">
                        <a:pos x="284" y="40"/>
                      </a:cxn>
                      <a:cxn ang="0">
                        <a:pos x="248" y="20"/>
                      </a:cxn>
                      <a:cxn ang="0">
                        <a:pos x="204" y="4"/>
                      </a:cxn>
                      <a:cxn ang="0">
                        <a:pos x="160" y="44"/>
                      </a:cxn>
                      <a:cxn ang="0">
                        <a:pos x="152" y="44"/>
                      </a:cxn>
                      <a:cxn ang="0">
                        <a:pos x="108" y="8"/>
                      </a:cxn>
                      <a:cxn ang="0">
                        <a:pos x="80" y="16"/>
                      </a:cxn>
                      <a:cxn ang="0">
                        <a:pos x="44" y="48"/>
                      </a:cxn>
                      <a:cxn ang="0">
                        <a:pos x="16" y="84"/>
                      </a:cxn>
                      <a:cxn ang="0">
                        <a:pos x="6" y="116"/>
                      </a:cxn>
                      <a:cxn ang="0">
                        <a:pos x="6" y="164"/>
                      </a:cxn>
                      <a:cxn ang="0">
                        <a:pos x="0" y="192"/>
                      </a:cxn>
                      <a:cxn ang="0">
                        <a:pos x="6" y="212"/>
                      </a:cxn>
                    </a:cxnLst>
                    <a:rect l="0" t="0" r="r" b="b"/>
                    <a:pathLst>
                      <a:path w="313" h="215">
                        <a:moveTo>
                          <a:pt x="6" y="212"/>
                        </a:moveTo>
                        <a:cubicBezTo>
                          <a:pt x="13" y="215"/>
                          <a:pt x="1" y="209"/>
                          <a:pt x="44" y="208"/>
                        </a:cubicBezTo>
                        <a:cubicBezTo>
                          <a:pt x="87" y="207"/>
                          <a:pt x="221" y="205"/>
                          <a:pt x="264" y="204"/>
                        </a:cubicBezTo>
                        <a:cubicBezTo>
                          <a:pt x="307" y="203"/>
                          <a:pt x="296" y="213"/>
                          <a:pt x="304" y="204"/>
                        </a:cubicBezTo>
                        <a:cubicBezTo>
                          <a:pt x="312" y="195"/>
                          <a:pt x="311" y="171"/>
                          <a:pt x="312" y="152"/>
                        </a:cubicBezTo>
                        <a:cubicBezTo>
                          <a:pt x="313" y="133"/>
                          <a:pt x="313" y="111"/>
                          <a:pt x="308" y="92"/>
                        </a:cubicBezTo>
                        <a:cubicBezTo>
                          <a:pt x="303" y="73"/>
                          <a:pt x="294" y="52"/>
                          <a:pt x="284" y="40"/>
                        </a:cubicBezTo>
                        <a:cubicBezTo>
                          <a:pt x="274" y="28"/>
                          <a:pt x="261" y="26"/>
                          <a:pt x="248" y="20"/>
                        </a:cubicBezTo>
                        <a:cubicBezTo>
                          <a:pt x="235" y="14"/>
                          <a:pt x="219" y="0"/>
                          <a:pt x="204" y="4"/>
                        </a:cubicBezTo>
                        <a:cubicBezTo>
                          <a:pt x="189" y="8"/>
                          <a:pt x="169" y="37"/>
                          <a:pt x="160" y="44"/>
                        </a:cubicBezTo>
                        <a:cubicBezTo>
                          <a:pt x="151" y="51"/>
                          <a:pt x="161" y="50"/>
                          <a:pt x="152" y="44"/>
                        </a:cubicBezTo>
                        <a:cubicBezTo>
                          <a:pt x="143" y="38"/>
                          <a:pt x="120" y="13"/>
                          <a:pt x="108" y="8"/>
                        </a:cubicBezTo>
                        <a:cubicBezTo>
                          <a:pt x="96" y="3"/>
                          <a:pt x="91" y="9"/>
                          <a:pt x="80" y="16"/>
                        </a:cubicBezTo>
                        <a:cubicBezTo>
                          <a:pt x="69" y="23"/>
                          <a:pt x="55" y="37"/>
                          <a:pt x="44" y="48"/>
                        </a:cubicBezTo>
                        <a:cubicBezTo>
                          <a:pt x="33" y="59"/>
                          <a:pt x="22" y="73"/>
                          <a:pt x="16" y="84"/>
                        </a:cubicBezTo>
                        <a:cubicBezTo>
                          <a:pt x="10" y="95"/>
                          <a:pt x="8" y="103"/>
                          <a:pt x="6" y="116"/>
                        </a:cubicBezTo>
                        <a:cubicBezTo>
                          <a:pt x="4" y="129"/>
                          <a:pt x="7" y="151"/>
                          <a:pt x="6" y="164"/>
                        </a:cubicBezTo>
                        <a:cubicBezTo>
                          <a:pt x="5" y="177"/>
                          <a:pt x="0" y="184"/>
                          <a:pt x="0" y="192"/>
                        </a:cubicBezTo>
                        <a:cubicBezTo>
                          <a:pt x="0" y="200"/>
                          <a:pt x="2" y="209"/>
                          <a:pt x="6" y="2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7" name="Freeform 27"/>
                  <p:cNvSpPr>
                    <a:spLocks/>
                  </p:cNvSpPr>
                  <p:nvPr/>
                </p:nvSpPr>
                <p:spPr bwMode="auto">
                  <a:xfrm>
                    <a:off x="2045" y="1910"/>
                    <a:ext cx="17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74" y="7"/>
                      </a:cxn>
                      <a:cxn ang="0">
                        <a:pos x="154" y="67"/>
                      </a:cxn>
                      <a:cxn ang="0">
                        <a:pos x="166" y="135"/>
                      </a:cxn>
                      <a:cxn ang="0">
                        <a:pos x="170" y="179"/>
                      </a:cxn>
                      <a:cxn ang="0">
                        <a:pos x="178" y="243"/>
                      </a:cxn>
                      <a:cxn ang="0">
                        <a:pos x="192" y="263"/>
                      </a:cxn>
                      <a:cxn ang="0">
                        <a:pos x="144" y="311"/>
                      </a:cxn>
                      <a:cxn ang="0">
                        <a:pos x="118" y="315"/>
                      </a:cxn>
                      <a:cxn ang="0">
                        <a:pos x="98" y="287"/>
                      </a:cxn>
                      <a:cxn ang="0">
                        <a:pos x="58" y="219"/>
                      </a:cxn>
                      <a:cxn ang="0">
                        <a:pos x="66" y="183"/>
                      </a:cxn>
                      <a:cxn ang="0">
                        <a:pos x="66" y="123"/>
                      </a:cxn>
                      <a:cxn ang="0">
                        <a:pos x="48" y="71"/>
                      </a:cxn>
                      <a:cxn ang="0">
                        <a:pos x="34" y="39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98" h="320">
                        <a:moveTo>
                          <a:pt x="0" y="23"/>
                        </a:moveTo>
                        <a:cubicBezTo>
                          <a:pt x="8" y="16"/>
                          <a:pt x="48" y="0"/>
                          <a:pt x="74" y="7"/>
                        </a:cubicBezTo>
                        <a:cubicBezTo>
                          <a:pt x="100" y="14"/>
                          <a:pt x="139" y="46"/>
                          <a:pt x="154" y="67"/>
                        </a:cubicBezTo>
                        <a:cubicBezTo>
                          <a:pt x="169" y="88"/>
                          <a:pt x="163" y="116"/>
                          <a:pt x="166" y="135"/>
                        </a:cubicBezTo>
                        <a:cubicBezTo>
                          <a:pt x="169" y="154"/>
                          <a:pt x="168" y="161"/>
                          <a:pt x="170" y="179"/>
                        </a:cubicBezTo>
                        <a:cubicBezTo>
                          <a:pt x="172" y="197"/>
                          <a:pt x="174" y="229"/>
                          <a:pt x="178" y="243"/>
                        </a:cubicBezTo>
                        <a:cubicBezTo>
                          <a:pt x="182" y="257"/>
                          <a:pt x="198" y="252"/>
                          <a:pt x="192" y="263"/>
                        </a:cubicBezTo>
                        <a:cubicBezTo>
                          <a:pt x="186" y="274"/>
                          <a:pt x="156" y="302"/>
                          <a:pt x="144" y="311"/>
                        </a:cubicBezTo>
                        <a:cubicBezTo>
                          <a:pt x="132" y="320"/>
                          <a:pt x="126" y="319"/>
                          <a:pt x="118" y="315"/>
                        </a:cubicBezTo>
                        <a:cubicBezTo>
                          <a:pt x="110" y="311"/>
                          <a:pt x="108" y="303"/>
                          <a:pt x="98" y="287"/>
                        </a:cubicBezTo>
                        <a:cubicBezTo>
                          <a:pt x="88" y="271"/>
                          <a:pt x="63" y="236"/>
                          <a:pt x="58" y="219"/>
                        </a:cubicBezTo>
                        <a:cubicBezTo>
                          <a:pt x="53" y="202"/>
                          <a:pt x="65" y="199"/>
                          <a:pt x="66" y="183"/>
                        </a:cubicBezTo>
                        <a:cubicBezTo>
                          <a:pt x="67" y="167"/>
                          <a:pt x="69" y="142"/>
                          <a:pt x="66" y="123"/>
                        </a:cubicBezTo>
                        <a:cubicBezTo>
                          <a:pt x="63" y="104"/>
                          <a:pt x="53" y="85"/>
                          <a:pt x="48" y="71"/>
                        </a:cubicBezTo>
                        <a:cubicBezTo>
                          <a:pt x="43" y="57"/>
                          <a:pt x="42" y="47"/>
                          <a:pt x="34" y="39"/>
                        </a:cubicBezTo>
                        <a:cubicBezTo>
                          <a:pt x="26" y="31"/>
                          <a:pt x="7" y="26"/>
                          <a:pt x="0" y="2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8" name="Freeform 28"/>
                  <p:cNvSpPr>
                    <a:spLocks/>
                  </p:cNvSpPr>
                  <p:nvPr/>
                </p:nvSpPr>
                <p:spPr bwMode="auto">
                  <a:xfrm>
                    <a:off x="2133" y="2105"/>
                    <a:ext cx="87" cy="108"/>
                  </a:xfrm>
                  <a:custGeom>
                    <a:avLst/>
                    <a:gdLst/>
                    <a:ahLst/>
                    <a:cxnLst>
                      <a:cxn ang="0">
                        <a:pos x="76" y="4"/>
                      </a:cxn>
                      <a:cxn ang="0">
                        <a:pos x="76" y="0"/>
                      </a:cxn>
                      <a:cxn ang="0">
                        <a:pos x="100" y="56"/>
                      </a:cxn>
                      <a:cxn ang="0">
                        <a:pos x="28" y="116"/>
                      </a:cxn>
                      <a:cxn ang="0">
                        <a:pos x="0" y="80"/>
                      </a:cxn>
                      <a:cxn ang="0">
                        <a:pos x="76" y="4"/>
                      </a:cxn>
                    </a:cxnLst>
                    <a:rect l="0" t="0" r="r" b="b"/>
                    <a:pathLst>
                      <a:path w="100" h="116">
                        <a:moveTo>
                          <a:pt x="76" y="4"/>
                        </a:moveTo>
                        <a:lnTo>
                          <a:pt x="76" y="0"/>
                        </a:lnTo>
                        <a:lnTo>
                          <a:pt x="100" y="56"/>
                        </a:lnTo>
                        <a:lnTo>
                          <a:pt x="28" y="116"/>
                        </a:lnTo>
                        <a:lnTo>
                          <a:pt x="0" y="80"/>
                        </a:lnTo>
                        <a:lnTo>
                          <a:pt x="76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9" name="Freeform 29"/>
                  <p:cNvSpPr>
                    <a:spLocks/>
                  </p:cNvSpPr>
                  <p:nvPr/>
                </p:nvSpPr>
                <p:spPr bwMode="auto">
                  <a:xfrm>
                    <a:off x="1709" y="1914"/>
                    <a:ext cx="193" cy="304"/>
                  </a:xfrm>
                  <a:custGeom>
                    <a:avLst/>
                    <a:gdLst/>
                    <a:ahLst/>
                    <a:cxnLst>
                      <a:cxn ang="0">
                        <a:pos x="221" y="24"/>
                      </a:cxn>
                      <a:cxn ang="0">
                        <a:pos x="185" y="2"/>
                      </a:cxn>
                      <a:cxn ang="0">
                        <a:pos x="121" y="10"/>
                      </a:cxn>
                      <a:cxn ang="0">
                        <a:pos x="47" y="60"/>
                      </a:cxn>
                      <a:cxn ang="0">
                        <a:pos x="35" y="128"/>
                      </a:cxn>
                      <a:cxn ang="0">
                        <a:pos x="31" y="172"/>
                      </a:cxn>
                      <a:cxn ang="0">
                        <a:pos x="23" y="236"/>
                      </a:cxn>
                      <a:cxn ang="0">
                        <a:pos x="9" y="256"/>
                      </a:cxn>
                      <a:cxn ang="0">
                        <a:pos x="77" y="298"/>
                      </a:cxn>
                      <a:cxn ang="0">
                        <a:pos x="117" y="318"/>
                      </a:cxn>
                      <a:cxn ang="0">
                        <a:pos x="125" y="274"/>
                      </a:cxn>
                      <a:cxn ang="0">
                        <a:pos x="143" y="212"/>
                      </a:cxn>
                      <a:cxn ang="0">
                        <a:pos x="145" y="178"/>
                      </a:cxn>
                      <a:cxn ang="0">
                        <a:pos x="145" y="148"/>
                      </a:cxn>
                      <a:cxn ang="0">
                        <a:pos x="157" y="84"/>
                      </a:cxn>
                      <a:cxn ang="0">
                        <a:pos x="165" y="72"/>
                      </a:cxn>
                      <a:cxn ang="0">
                        <a:pos x="181" y="56"/>
                      </a:cxn>
                      <a:cxn ang="0">
                        <a:pos x="221" y="24"/>
                      </a:cxn>
                    </a:cxnLst>
                    <a:rect l="0" t="0" r="r" b="b"/>
                    <a:pathLst>
                      <a:path w="222" h="322">
                        <a:moveTo>
                          <a:pt x="221" y="24"/>
                        </a:moveTo>
                        <a:cubicBezTo>
                          <a:pt x="222" y="15"/>
                          <a:pt x="202" y="4"/>
                          <a:pt x="185" y="2"/>
                        </a:cubicBezTo>
                        <a:cubicBezTo>
                          <a:pt x="168" y="0"/>
                          <a:pt x="144" y="0"/>
                          <a:pt x="121" y="10"/>
                        </a:cubicBezTo>
                        <a:cubicBezTo>
                          <a:pt x="98" y="20"/>
                          <a:pt x="61" y="40"/>
                          <a:pt x="47" y="60"/>
                        </a:cubicBezTo>
                        <a:cubicBezTo>
                          <a:pt x="33" y="80"/>
                          <a:pt x="38" y="109"/>
                          <a:pt x="35" y="128"/>
                        </a:cubicBezTo>
                        <a:cubicBezTo>
                          <a:pt x="32" y="147"/>
                          <a:pt x="33" y="154"/>
                          <a:pt x="31" y="172"/>
                        </a:cubicBezTo>
                        <a:cubicBezTo>
                          <a:pt x="29" y="190"/>
                          <a:pt x="27" y="222"/>
                          <a:pt x="23" y="236"/>
                        </a:cubicBezTo>
                        <a:cubicBezTo>
                          <a:pt x="19" y="250"/>
                          <a:pt x="0" y="246"/>
                          <a:pt x="9" y="256"/>
                        </a:cubicBezTo>
                        <a:cubicBezTo>
                          <a:pt x="18" y="266"/>
                          <a:pt x="59" y="288"/>
                          <a:pt x="77" y="298"/>
                        </a:cubicBezTo>
                        <a:cubicBezTo>
                          <a:pt x="95" y="308"/>
                          <a:pt x="109" y="322"/>
                          <a:pt x="117" y="318"/>
                        </a:cubicBezTo>
                        <a:cubicBezTo>
                          <a:pt x="125" y="314"/>
                          <a:pt x="121" y="292"/>
                          <a:pt x="125" y="274"/>
                        </a:cubicBezTo>
                        <a:cubicBezTo>
                          <a:pt x="129" y="256"/>
                          <a:pt x="140" y="228"/>
                          <a:pt x="143" y="212"/>
                        </a:cubicBezTo>
                        <a:cubicBezTo>
                          <a:pt x="146" y="196"/>
                          <a:pt x="145" y="189"/>
                          <a:pt x="145" y="178"/>
                        </a:cubicBezTo>
                        <a:cubicBezTo>
                          <a:pt x="145" y="167"/>
                          <a:pt x="143" y="164"/>
                          <a:pt x="145" y="148"/>
                        </a:cubicBezTo>
                        <a:cubicBezTo>
                          <a:pt x="147" y="132"/>
                          <a:pt x="154" y="97"/>
                          <a:pt x="157" y="84"/>
                        </a:cubicBezTo>
                        <a:cubicBezTo>
                          <a:pt x="160" y="71"/>
                          <a:pt x="161" y="77"/>
                          <a:pt x="165" y="72"/>
                        </a:cubicBezTo>
                        <a:cubicBezTo>
                          <a:pt x="169" y="67"/>
                          <a:pt x="172" y="64"/>
                          <a:pt x="181" y="56"/>
                        </a:cubicBezTo>
                        <a:cubicBezTo>
                          <a:pt x="190" y="48"/>
                          <a:pt x="213" y="31"/>
                          <a:pt x="221" y="2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0" name="Freeform 30"/>
                  <p:cNvSpPr>
                    <a:spLocks/>
                  </p:cNvSpPr>
                  <p:nvPr/>
                </p:nvSpPr>
                <p:spPr bwMode="auto">
                  <a:xfrm>
                    <a:off x="1721" y="2112"/>
                    <a:ext cx="97" cy="98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16" y="0"/>
                      </a:cxn>
                      <a:cxn ang="0">
                        <a:pos x="0" y="44"/>
                      </a:cxn>
                      <a:cxn ang="0">
                        <a:pos x="100" y="104"/>
                      </a:cxn>
                      <a:cxn ang="0">
                        <a:pos x="112" y="64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112" h="104">
                        <a:moveTo>
                          <a:pt x="20" y="0"/>
                        </a:moveTo>
                        <a:lnTo>
                          <a:pt x="16" y="0"/>
                        </a:lnTo>
                        <a:lnTo>
                          <a:pt x="0" y="44"/>
                        </a:lnTo>
                        <a:lnTo>
                          <a:pt x="100" y="104"/>
                        </a:lnTo>
                        <a:lnTo>
                          <a:pt x="112" y="6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1" name="Freeform 31"/>
                  <p:cNvSpPr>
                    <a:spLocks/>
                  </p:cNvSpPr>
                  <p:nvPr/>
                </p:nvSpPr>
                <p:spPr bwMode="auto">
                  <a:xfrm>
                    <a:off x="1889" y="1886"/>
                    <a:ext cx="73" cy="9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8" y="12"/>
                      </a:cxn>
                      <a:cxn ang="0">
                        <a:pos x="0" y="28"/>
                      </a:cxn>
                      <a:cxn ang="0">
                        <a:pos x="56" y="96"/>
                      </a:cxn>
                      <a:cxn ang="0">
                        <a:pos x="84" y="6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84" h="96">
                        <a:moveTo>
                          <a:pt x="40" y="0"/>
                        </a:moveTo>
                        <a:cubicBezTo>
                          <a:pt x="34" y="12"/>
                          <a:pt x="43" y="12"/>
                          <a:pt x="28" y="12"/>
                        </a:cubicBezTo>
                        <a:lnTo>
                          <a:pt x="0" y="28"/>
                        </a:lnTo>
                        <a:lnTo>
                          <a:pt x="56" y="96"/>
                        </a:lnTo>
                        <a:lnTo>
                          <a:pt x="84" y="60"/>
                        </a:lnTo>
                        <a:lnTo>
                          <a:pt x="32" y="8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2" name="Freeform 32"/>
                  <p:cNvSpPr>
                    <a:spLocks/>
                  </p:cNvSpPr>
                  <p:nvPr/>
                </p:nvSpPr>
                <p:spPr bwMode="auto">
                  <a:xfrm flipH="1">
                    <a:off x="1962" y="1886"/>
                    <a:ext cx="72" cy="90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8" y="12"/>
                      </a:cxn>
                      <a:cxn ang="0">
                        <a:pos x="0" y="28"/>
                      </a:cxn>
                      <a:cxn ang="0">
                        <a:pos x="56" y="96"/>
                      </a:cxn>
                      <a:cxn ang="0">
                        <a:pos x="84" y="60"/>
                      </a:cxn>
                      <a:cxn ang="0">
                        <a:pos x="32" y="8"/>
                      </a:cxn>
                    </a:cxnLst>
                    <a:rect l="0" t="0" r="r" b="b"/>
                    <a:pathLst>
                      <a:path w="84" h="96">
                        <a:moveTo>
                          <a:pt x="40" y="0"/>
                        </a:moveTo>
                        <a:cubicBezTo>
                          <a:pt x="34" y="12"/>
                          <a:pt x="43" y="12"/>
                          <a:pt x="28" y="12"/>
                        </a:cubicBezTo>
                        <a:lnTo>
                          <a:pt x="0" y="28"/>
                        </a:lnTo>
                        <a:lnTo>
                          <a:pt x="56" y="96"/>
                        </a:lnTo>
                        <a:lnTo>
                          <a:pt x="84" y="60"/>
                        </a:lnTo>
                        <a:lnTo>
                          <a:pt x="32" y="8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3" name="Freeform 33"/>
                  <p:cNvSpPr>
                    <a:spLocks/>
                  </p:cNvSpPr>
                  <p:nvPr/>
                </p:nvSpPr>
                <p:spPr bwMode="auto">
                  <a:xfrm>
                    <a:off x="1968" y="2112"/>
                    <a:ext cx="6" cy="3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400"/>
                      </a:cxn>
                    </a:cxnLst>
                    <a:rect l="0" t="0" r="r" b="b"/>
                    <a:pathLst>
                      <a:path w="8" h="400">
                        <a:moveTo>
                          <a:pt x="0" y="0"/>
                        </a:moveTo>
                        <a:lnTo>
                          <a:pt x="8" y="40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4" name="Freeform 34"/>
                  <p:cNvSpPr>
                    <a:spLocks/>
                  </p:cNvSpPr>
                  <p:nvPr/>
                </p:nvSpPr>
                <p:spPr bwMode="auto">
                  <a:xfrm>
                    <a:off x="1964" y="1950"/>
                    <a:ext cx="1" cy="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</a:cxnLst>
                    <a:rect l="0" t="0" r="r" b="b"/>
                    <a:pathLst>
                      <a:path w="1" h="160">
                        <a:moveTo>
                          <a:pt x="0" y="0"/>
                        </a:moveTo>
                        <a:lnTo>
                          <a:pt x="0" y="1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5" name="Freeform 3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09" y="2448"/>
                    <a:ext cx="341" cy="90"/>
                  </a:xfrm>
                  <a:custGeom>
                    <a:avLst/>
                    <a:gdLst/>
                    <a:ahLst/>
                    <a:cxnLst>
                      <a:cxn ang="0">
                        <a:pos x="10" y="49"/>
                      </a:cxn>
                      <a:cxn ang="0">
                        <a:pos x="11" y="86"/>
                      </a:cxn>
                      <a:cxn ang="0">
                        <a:pos x="59" y="86"/>
                      </a:cxn>
                      <a:cxn ang="0">
                        <a:pos x="181" y="88"/>
                      </a:cxn>
                      <a:cxn ang="0">
                        <a:pos x="328" y="88"/>
                      </a:cxn>
                      <a:cxn ang="0">
                        <a:pos x="325" y="43"/>
                      </a:cxn>
                      <a:cxn ang="0">
                        <a:pos x="244" y="1"/>
                      </a:cxn>
                      <a:cxn ang="0">
                        <a:pos x="181" y="40"/>
                      </a:cxn>
                      <a:cxn ang="0">
                        <a:pos x="187" y="85"/>
                      </a:cxn>
                      <a:cxn ang="0">
                        <a:pos x="154" y="34"/>
                      </a:cxn>
                      <a:cxn ang="0">
                        <a:pos x="70" y="7"/>
                      </a:cxn>
                      <a:cxn ang="0">
                        <a:pos x="10" y="49"/>
                      </a:cxn>
                    </a:cxnLst>
                    <a:rect l="0" t="0" r="r" b="b"/>
                    <a:pathLst>
                      <a:path w="352" h="95">
                        <a:moveTo>
                          <a:pt x="10" y="49"/>
                        </a:moveTo>
                        <a:cubicBezTo>
                          <a:pt x="0" y="62"/>
                          <a:pt x="3" y="80"/>
                          <a:pt x="11" y="86"/>
                        </a:cubicBezTo>
                        <a:cubicBezTo>
                          <a:pt x="19" y="92"/>
                          <a:pt x="31" y="86"/>
                          <a:pt x="59" y="86"/>
                        </a:cubicBezTo>
                        <a:cubicBezTo>
                          <a:pt x="87" y="86"/>
                          <a:pt x="136" y="88"/>
                          <a:pt x="181" y="88"/>
                        </a:cubicBezTo>
                        <a:cubicBezTo>
                          <a:pt x="226" y="88"/>
                          <a:pt x="304" y="95"/>
                          <a:pt x="328" y="88"/>
                        </a:cubicBezTo>
                        <a:cubicBezTo>
                          <a:pt x="352" y="81"/>
                          <a:pt x="339" y="58"/>
                          <a:pt x="325" y="43"/>
                        </a:cubicBezTo>
                        <a:cubicBezTo>
                          <a:pt x="311" y="28"/>
                          <a:pt x="268" y="2"/>
                          <a:pt x="244" y="1"/>
                        </a:cubicBezTo>
                        <a:cubicBezTo>
                          <a:pt x="220" y="0"/>
                          <a:pt x="191" y="26"/>
                          <a:pt x="181" y="40"/>
                        </a:cubicBezTo>
                        <a:cubicBezTo>
                          <a:pt x="171" y="54"/>
                          <a:pt x="191" y="86"/>
                          <a:pt x="187" y="85"/>
                        </a:cubicBezTo>
                        <a:cubicBezTo>
                          <a:pt x="183" y="84"/>
                          <a:pt x="173" y="47"/>
                          <a:pt x="154" y="34"/>
                        </a:cubicBezTo>
                        <a:cubicBezTo>
                          <a:pt x="135" y="21"/>
                          <a:pt x="94" y="4"/>
                          <a:pt x="70" y="7"/>
                        </a:cubicBezTo>
                        <a:cubicBezTo>
                          <a:pt x="46" y="10"/>
                          <a:pt x="20" y="36"/>
                          <a:pt x="10" y="49"/>
                        </a:cubicBez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099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680" y="1488"/>
                    <a:ext cx="581" cy="789"/>
                    <a:chOff x="1680" y="1488"/>
                    <a:chExt cx="581" cy="789"/>
                  </a:xfrm>
                </p:grpSpPr>
                <p:sp>
                  <p:nvSpPr>
                    <p:cNvPr id="4099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771" y="1488"/>
                      <a:ext cx="387" cy="287"/>
                    </a:xfrm>
                    <a:custGeom>
                      <a:avLst/>
                      <a:gdLst/>
                      <a:ahLst/>
                      <a:cxnLst>
                        <a:cxn ang="0">
                          <a:pos x="378" y="286"/>
                        </a:cxn>
                        <a:cxn ang="0">
                          <a:pos x="399" y="220"/>
                        </a:cxn>
                        <a:cxn ang="0">
                          <a:pos x="384" y="202"/>
                        </a:cxn>
                        <a:cxn ang="0">
                          <a:pos x="387" y="166"/>
                        </a:cxn>
                        <a:cxn ang="0">
                          <a:pos x="360" y="151"/>
                        </a:cxn>
                        <a:cxn ang="0">
                          <a:pos x="366" y="121"/>
                        </a:cxn>
                        <a:cxn ang="0">
                          <a:pos x="351" y="124"/>
                        </a:cxn>
                        <a:cxn ang="0">
                          <a:pos x="294" y="67"/>
                        </a:cxn>
                        <a:cxn ang="0">
                          <a:pos x="267" y="64"/>
                        </a:cxn>
                        <a:cxn ang="0">
                          <a:pos x="247" y="53"/>
                        </a:cxn>
                        <a:cxn ang="0">
                          <a:pos x="261" y="28"/>
                        </a:cxn>
                        <a:cxn ang="0">
                          <a:pos x="282" y="31"/>
                        </a:cxn>
                        <a:cxn ang="0">
                          <a:pos x="264" y="1"/>
                        </a:cxn>
                        <a:cxn ang="0">
                          <a:pos x="228" y="40"/>
                        </a:cxn>
                        <a:cxn ang="0">
                          <a:pos x="219" y="55"/>
                        </a:cxn>
                        <a:cxn ang="0">
                          <a:pos x="192" y="10"/>
                        </a:cxn>
                        <a:cxn ang="0">
                          <a:pos x="186" y="22"/>
                        </a:cxn>
                        <a:cxn ang="0">
                          <a:pos x="204" y="55"/>
                        </a:cxn>
                        <a:cxn ang="0">
                          <a:pos x="162" y="10"/>
                        </a:cxn>
                        <a:cxn ang="0">
                          <a:pos x="144" y="16"/>
                        </a:cxn>
                        <a:cxn ang="0">
                          <a:pos x="120" y="19"/>
                        </a:cxn>
                        <a:cxn ang="0">
                          <a:pos x="114" y="34"/>
                        </a:cxn>
                        <a:cxn ang="0">
                          <a:pos x="147" y="37"/>
                        </a:cxn>
                        <a:cxn ang="0">
                          <a:pos x="159" y="58"/>
                        </a:cxn>
                        <a:cxn ang="0">
                          <a:pos x="126" y="55"/>
                        </a:cxn>
                        <a:cxn ang="0">
                          <a:pos x="114" y="73"/>
                        </a:cxn>
                        <a:cxn ang="0">
                          <a:pos x="93" y="79"/>
                        </a:cxn>
                        <a:cxn ang="0">
                          <a:pos x="72" y="94"/>
                        </a:cxn>
                        <a:cxn ang="0">
                          <a:pos x="54" y="106"/>
                        </a:cxn>
                        <a:cxn ang="0">
                          <a:pos x="60" y="124"/>
                        </a:cxn>
                        <a:cxn ang="0">
                          <a:pos x="45" y="142"/>
                        </a:cxn>
                        <a:cxn ang="0">
                          <a:pos x="27" y="154"/>
                        </a:cxn>
                        <a:cxn ang="0">
                          <a:pos x="12" y="214"/>
                        </a:cxn>
                        <a:cxn ang="0">
                          <a:pos x="3" y="274"/>
                        </a:cxn>
                        <a:cxn ang="0">
                          <a:pos x="33" y="301"/>
                        </a:cxn>
                      </a:cxnLst>
                      <a:rect l="0" t="0" r="r" b="b"/>
                      <a:pathLst>
                        <a:path w="400" h="301">
                          <a:moveTo>
                            <a:pt x="378" y="286"/>
                          </a:moveTo>
                          <a:cubicBezTo>
                            <a:pt x="381" y="275"/>
                            <a:pt x="398" y="234"/>
                            <a:pt x="399" y="220"/>
                          </a:cubicBezTo>
                          <a:cubicBezTo>
                            <a:pt x="400" y="206"/>
                            <a:pt x="386" y="211"/>
                            <a:pt x="384" y="202"/>
                          </a:cubicBezTo>
                          <a:cubicBezTo>
                            <a:pt x="382" y="193"/>
                            <a:pt x="391" y="174"/>
                            <a:pt x="387" y="166"/>
                          </a:cubicBezTo>
                          <a:cubicBezTo>
                            <a:pt x="383" y="158"/>
                            <a:pt x="363" y="158"/>
                            <a:pt x="360" y="151"/>
                          </a:cubicBezTo>
                          <a:cubicBezTo>
                            <a:pt x="357" y="144"/>
                            <a:pt x="367" y="125"/>
                            <a:pt x="366" y="121"/>
                          </a:cubicBezTo>
                          <a:cubicBezTo>
                            <a:pt x="365" y="117"/>
                            <a:pt x="363" y="133"/>
                            <a:pt x="351" y="124"/>
                          </a:cubicBezTo>
                          <a:cubicBezTo>
                            <a:pt x="339" y="115"/>
                            <a:pt x="308" y="77"/>
                            <a:pt x="294" y="67"/>
                          </a:cubicBezTo>
                          <a:cubicBezTo>
                            <a:pt x="280" y="57"/>
                            <a:pt x="275" y="66"/>
                            <a:pt x="267" y="64"/>
                          </a:cubicBezTo>
                          <a:cubicBezTo>
                            <a:pt x="259" y="62"/>
                            <a:pt x="248" y="59"/>
                            <a:pt x="247" y="53"/>
                          </a:cubicBezTo>
                          <a:cubicBezTo>
                            <a:pt x="246" y="47"/>
                            <a:pt x="255" y="32"/>
                            <a:pt x="261" y="28"/>
                          </a:cubicBezTo>
                          <a:cubicBezTo>
                            <a:pt x="267" y="24"/>
                            <a:pt x="282" y="35"/>
                            <a:pt x="282" y="31"/>
                          </a:cubicBezTo>
                          <a:cubicBezTo>
                            <a:pt x="282" y="27"/>
                            <a:pt x="273" y="0"/>
                            <a:pt x="264" y="1"/>
                          </a:cubicBezTo>
                          <a:cubicBezTo>
                            <a:pt x="255" y="2"/>
                            <a:pt x="235" y="31"/>
                            <a:pt x="228" y="40"/>
                          </a:cubicBezTo>
                          <a:cubicBezTo>
                            <a:pt x="221" y="49"/>
                            <a:pt x="225" y="60"/>
                            <a:pt x="219" y="55"/>
                          </a:cubicBezTo>
                          <a:cubicBezTo>
                            <a:pt x="213" y="50"/>
                            <a:pt x="197" y="15"/>
                            <a:pt x="192" y="10"/>
                          </a:cubicBezTo>
                          <a:cubicBezTo>
                            <a:pt x="187" y="5"/>
                            <a:pt x="184" y="15"/>
                            <a:pt x="186" y="22"/>
                          </a:cubicBezTo>
                          <a:cubicBezTo>
                            <a:pt x="188" y="29"/>
                            <a:pt x="208" y="57"/>
                            <a:pt x="204" y="55"/>
                          </a:cubicBezTo>
                          <a:cubicBezTo>
                            <a:pt x="200" y="53"/>
                            <a:pt x="172" y="17"/>
                            <a:pt x="162" y="10"/>
                          </a:cubicBezTo>
                          <a:cubicBezTo>
                            <a:pt x="152" y="3"/>
                            <a:pt x="151" y="15"/>
                            <a:pt x="144" y="16"/>
                          </a:cubicBezTo>
                          <a:cubicBezTo>
                            <a:pt x="137" y="17"/>
                            <a:pt x="125" y="16"/>
                            <a:pt x="120" y="19"/>
                          </a:cubicBezTo>
                          <a:cubicBezTo>
                            <a:pt x="115" y="22"/>
                            <a:pt x="110" y="31"/>
                            <a:pt x="114" y="34"/>
                          </a:cubicBezTo>
                          <a:cubicBezTo>
                            <a:pt x="118" y="37"/>
                            <a:pt x="140" y="33"/>
                            <a:pt x="147" y="37"/>
                          </a:cubicBezTo>
                          <a:cubicBezTo>
                            <a:pt x="154" y="41"/>
                            <a:pt x="163" y="55"/>
                            <a:pt x="159" y="58"/>
                          </a:cubicBezTo>
                          <a:cubicBezTo>
                            <a:pt x="155" y="61"/>
                            <a:pt x="133" y="53"/>
                            <a:pt x="126" y="55"/>
                          </a:cubicBezTo>
                          <a:cubicBezTo>
                            <a:pt x="119" y="57"/>
                            <a:pt x="119" y="69"/>
                            <a:pt x="114" y="73"/>
                          </a:cubicBezTo>
                          <a:cubicBezTo>
                            <a:pt x="109" y="77"/>
                            <a:pt x="100" y="76"/>
                            <a:pt x="93" y="79"/>
                          </a:cubicBezTo>
                          <a:cubicBezTo>
                            <a:pt x="86" y="82"/>
                            <a:pt x="79" y="89"/>
                            <a:pt x="72" y="94"/>
                          </a:cubicBezTo>
                          <a:cubicBezTo>
                            <a:pt x="65" y="99"/>
                            <a:pt x="56" y="101"/>
                            <a:pt x="54" y="106"/>
                          </a:cubicBezTo>
                          <a:cubicBezTo>
                            <a:pt x="52" y="111"/>
                            <a:pt x="61" y="118"/>
                            <a:pt x="60" y="124"/>
                          </a:cubicBezTo>
                          <a:cubicBezTo>
                            <a:pt x="59" y="130"/>
                            <a:pt x="51" y="137"/>
                            <a:pt x="45" y="142"/>
                          </a:cubicBezTo>
                          <a:cubicBezTo>
                            <a:pt x="39" y="147"/>
                            <a:pt x="33" y="142"/>
                            <a:pt x="27" y="154"/>
                          </a:cubicBezTo>
                          <a:cubicBezTo>
                            <a:pt x="21" y="166"/>
                            <a:pt x="16" y="194"/>
                            <a:pt x="12" y="214"/>
                          </a:cubicBezTo>
                          <a:cubicBezTo>
                            <a:pt x="8" y="234"/>
                            <a:pt x="0" y="260"/>
                            <a:pt x="3" y="274"/>
                          </a:cubicBezTo>
                          <a:cubicBezTo>
                            <a:pt x="6" y="288"/>
                            <a:pt x="27" y="295"/>
                            <a:pt x="33" y="301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chemeClr val="bg2"/>
                        </a:gs>
                        <a:gs pos="50000">
                          <a:srgbClr val="333333"/>
                        </a:gs>
                        <a:gs pos="100000">
                          <a:schemeClr val="bg2"/>
                        </a:gs>
                      </a:gsLst>
                      <a:lin ang="18900000" scaled="1"/>
                    </a:gra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99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159" y="2166"/>
                      <a:ext cx="102" cy="111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0"/>
                        </a:cxn>
                        <a:cxn ang="0">
                          <a:pos x="95" y="33"/>
                        </a:cxn>
                        <a:cxn ang="0">
                          <a:pos x="101" y="81"/>
                        </a:cxn>
                        <a:cxn ang="0">
                          <a:pos x="68" y="96"/>
                        </a:cxn>
                        <a:cxn ang="0">
                          <a:pos x="38" y="114"/>
                        </a:cxn>
                        <a:cxn ang="0">
                          <a:pos x="5" y="75"/>
                        </a:cxn>
                        <a:cxn ang="0">
                          <a:pos x="5" y="48"/>
                        </a:cxn>
                      </a:cxnLst>
                      <a:rect l="0" t="0" r="r" b="b"/>
                      <a:pathLst>
                        <a:path w="105" h="117">
                          <a:moveTo>
                            <a:pt x="56" y="0"/>
                          </a:moveTo>
                          <a:cubicBezTo>
                            <a:pt x="62" y="5"/>
                            <a:pt x="87" y="20"/>
                            <a:pt x="95" y="33"/>
                          </a:cubicBezTo>
                          <a:cubicBezTo>
                            <a:pt x="103" y="46"/>
                            <a:pt x="105" y="70"/>
                            <a:pt x="101" y="81"/>
                          </a:cubicBezTo>
                          <a:cubicBezTo>
                            <a:pt x="97" y="92"/>
                            <a:pt x="78" y="91"/>
                            <a:pt x="68" y="96"/>
                          </a:cubicBezTo>
                          <a:cubicBezTo>
                            <a:pt x="58" y="101"/>
                            <a:pt x="48" y="117"/>
                            <a:pt x="38" y="114"/>
                          </a:cubicBezTo>
                          <a:cubicBezTo>
                            <a:pt x="28" y="111"/>
                            <a:pt x="10" y="86"/>
                            <a:pt x="5" y="75"/>
                          </a:cubicBezTo>
                          <a:cubicBezTo>
                            <a:pt x="0" y="64"/>
                            <a:pt x="5" y="54"/>
                            <a:pt x="5" y="4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F9F3F"/>
                        </a:gs>
                        <a:gs pos="100000">
                          <a:srgbClr val="FFAE5D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999" name="Freeform 39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2164"/>
                      <a:ext cx="102" cy="111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0"/>
                        </a:cxn>
                        <a:cxn ang="0">
                          <a:pos x="95" y="33"/>
                        </a:cxn>
                        <a:cxn ang="0">
                          <a:pos x="101" y="81"/>
                        </a:cxn>
                        <a:cxn ang="0">
                          <a:pos x="68" y="96"/>
                        </a:cxn>
                        <a:cxn ang="0">
                          <a:pos x="38" y="114"/>
                        </a:cxn>
                        <a:cxn ang="0">
                          <a:pos x="5" y="75"/>
                        </a:cxn>
                        <a:cxn ang="0">
                          <a:pos x="5" y="48"/>
                        </a:cxn>
                      </a:cxnLst>
                      <a:rect l="0" t="0" r="r" b="b"/>
                      <a:pathLst>
                        <a:path w="105" h="117">
                          <a:moveTo>
                            <a:pt x="56" y="0"/>
                          </a:moveTo>
                          <a:cubicBezTo>
                            <a:pt x="62" y="5"/>
                            <a:pt x="87" y="20"/>
                            <a:pt x="95" y="33"/>
                          </a:cubicBezTo>
                          <a:cubicBezTo>
                            <a:pt x="103" y="46"/>
                            <a:pt x="105" y="70"/>
                            <a:pt x="101" y="81"/>
                          </a:cubicBezTo>
                          <a:cubicBezTo>
                            <a:pt x="97" y="92"/>
                            <a:pt x="78" y="91"/>
                            <a:pt x="68" y="96"/>
                          </a:cubicBezTo>
                          <a:cubicBezTo>
                            <a:pt x="58" y="101"/>
                            <a:pt x="48" y="117"/>
                            <a:pt x="38" y="114"/>
                          </a:cubicBezTo>
                          <a:cubicBezTo>
                            <a:pt x="28" y="111"/>
                            <a:pt x="10" y="86"/>
                            <a:pt x="5" y="75"/>
                          </a:cubicBezTo>
                          <a:cubicBezTo>
                            <a:pt x="0" y="64"/>
                            <a:pt x="5" y="54"/>
                            <a:pt x="5" y="4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FF9F3F"/>
                        </a:gs>
                        <a:gs pos="100000">
                          <a:srgbClr val="FFAE5D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804" y="1590"/>
                      <a:ext cx="333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94"/>
                        </a:cxn>
                        <a:cxn ang="0">
                          <a:pos x="6" y="209"/>
                        </a:cxn>
                        <a:cxn ang="0">
                          <a:pos x="36" y="266"/>
                        </a:cxn>
                        <a:cxn ang="0">
                          <a:pos x="87" y="308"/>
                        </a:cxn>
                        <a:cxn ang="0">
                          <a:pos x="138" y="320"/>
                        </a:cxn>
                        <a:cxn ang="0">
                          <a:pos x="144" y="344"/>
                        </a:cxn>
                        <a:cxn ang="0">
                          <a:pos x="165" y="365"/>
                        </a:cxn>
                        <a:cxn ang="0">
                          <a:pos x="192" y="341"/>
                        </a:cxn>
                        <a:cxn ang="0">
                          <a:pos x="207" y="317"/>
                        </a:cxn>
                        <a:cxn ang="0">
                          <a:pos x="255" y="308"/>
                        </a:cxn>
                        <a:cxn ang="0">
                          <a:pos x="303" y="275"/>
                        </a:cxn>
                        <a:cxn ang="0">
                          <a:pos x="342" y="179"/>
                        </a:cxn>
                        <a:cxn ang="0">
                          <a:pos x="288" y="98"/>
                        </a:cxn>
                        <a:cxn ang="0">
                          <a:pos x="256" y="27"/>
                        </a:cxn>
                        <a:cxn ang="0">
                          <a:pos x="208" y="75"/>
                        </a:cxn>
                        <a:cxn ang="0">
                          <a:pos x="198" y="56"/>
                        </a:cxn>
                        <a:cxn ang="0">
                          <a:pos x="183" y="53"/>
                        </a:cxn>
                        <a:cxn ang="0">
                          <a:pos x="112" y="75"/>
                        </a:cxn>
                        <a:cxn ang="0">
                          <a:pos x="126" y="41"/>
                        </a:cxn>
                        <a:cxn ang="0">
                          <a:pos x="114" y="11"/>
                        </a:cxn>
                        <a:cxn ang="0">
                          <a:pos x="54" y="110"/>
                        </a:cxn>
                        <a:cxn ang="0">
                          <a:pos x="60" y="137"/>
                        </a:cxn>
                        <a:cxn ang="0">
                          <a:pos x="54" y="161"/>
                        </a:cxn>
                        <a:cxn ang="0">
                          <a:pos x="36" y="155"/>
                        </a:cxn>
                        <a:cxn ang="0">
                          <a:pos x="33" y="119"/>
                        </a:cxn>
                        <a:cxn ang="0">
                          <a:pos x="12" y="152"/>
                        </a:cxn>
                        <a:cxn ang="0">
                          <a:pos x="12" y="173"/>
                        </a:cxn>
                        <a:cxn ang="0">
                          <a:pos x="9" y="185"/>
                        </a:cxn>
                        <a:cxn ang="0">
                          <a:pos x="0" y="194"/>
                        </a:cxn>
                      </a:cxnLst>
                      <a:rect l="0" t="0" r="r" b="b"/>
                      <a:pathLst>
                        <a:path w="344" h="365">
                          <a:moveTo>
                            <a:pt x="0" y="194"/>
                          </a:moveTo>
                          <a:cubicBezTo>
                            <a:pt x="0" y="198"/>
                            <a:pt x="0" y="197"/>
                            <a:pt x="6" y="209"/>
                          </a:cubicBezTo>
                          <a:cubicBezTo>
                            <a:pt x="12" y="221"/>
                            <a:pt x="23" y="250"/>
                            <a:pt x="36" y="266"/>
                          </a:cubicBezTo>
                          <a:cubicBezTo>
                            <a:pt x="49" y="282"/>
                            <a:pt x="70" y="299"/>
                            <a:pt x="87" y="308"/>
                          </a:cubicBezTo>
                          <a:cubicBezTo>
                            <a:pt x="104" y="317"/>
                            <a:pt x="129" y="314"/>
                            <a:pt x="138" y="320"/>
                          </a:cubicBezTo>
                          <a:cubicBezTo>
                            <a:pt x="147" y="326"/>
                            <a:pt x="140" y="337"/>
                            <a:pt x="144" y="344"/>
                          </a:cubicBezTo>
                          <a:cubicBezTo>
                            <a:pt x="148" y="351"/>
                            <a:pt x="157" y="365"/>
                            <a:pt x="165" y="365"/>
                          </a:cubicBezTo>
                          <a:cubicBezTo>
                            <a:pt x="173" y="365"/>
                            <a:pt x="185" y="349"/>
                            <a:pt x="192" y="341"/>
                          </a:cubicBezTo>
                          <a:cubicBezTo>
                            <a:pt x="199" y="333"/>
                            <a:pt x="197" y="322"/>
                            <a:pt x="207" y="317"/>
                          </a:cubicBezTo>
                          <a:cubicBezTo>
                            <a:pt x="217" y="312"/>
                            <a:pt x="239" y="315"/>
                            <a:pt x="255" y="308"/>
                          </a:cubicBezTo>
                          <a:cubicBezTo>
                            <a:pt x="271" y="301"/>
                            <a:pt x="289" y="296"/>
                            <a:pt x="303" y="275"/>
                          </a:cubicBezTo>
                          <a:cubicBezTo>
                            <a:pt x="317" y="254"/>
                            <a:pt x="344" y="208"/>
                            <a:pt x="342" y="179"/>
                          </a:cubicBezTo>
                          <a:cubicBezTo>
                            <a:pt x="340" y="150"/>
                            <a:pt x="302" y="123"/>
                            <a:pt x="288" y="98"/>
                          </a:cubicBezTo>
                          <a:cubicBezTo>
                            <a:pt x="274" y="73"/>
                            <a:pt x="269" y="31"/>
                            <a:pt x="256" y="27"/>
                          </a:cubicBezTo>
                          <a:cubicBezTo>
                            <a:pt x="243" y="23"/>
                            <a:pt x="218" y="70"/>
                            <a:pt x="208" y="75"/>
                          </a:cubicBezTo>
                          <a:cubicBezTo>
                            <a:pt x="198" y="80"/>
                            <a:pt x="202" y="60"/>
                            <a:pt x="198" y="56"/>
                          </a:cubicBezTo>
                          <a:cubicBezTo>
                            <a:pt x="194" y="52"/>
                            <a:pt x="197" y="50"/>
                            <a:pt x="183" y="53"/>
                          </a:cubicBezTo>
                          <a:cubicBezTo>
                            <a:pt x="169" y="56"/>
                            <a:pt x="121" y="77"/>
                            <a:pt x="112" y="75"/>
                          </a:cubicBezTo>
                          <a:cubicBezTo>
                            <a:pt x="103" y="73"/>
                            <a:pt x="126" y="52"/>
                            <a:pt x="126" y="41"/>
                          </a:cubicBezTo>
                          <a:cubicBezTo>
                            <a:pt x="126" y="30"/>
                            <a:pt x="126" y="0"/>
                            <a:pt x="114" y="11"/>
                          </a:cubicBezTo>
                          <a:cubicBezTo>
                            <a:pt x="102" y="22"/>
                            <a:pt x="63" y="89"/>
                            <a:pt x="54" y="110"/>
                          </a:cubicBezTo>
                          <a:cubicBezTo>
                            <a:pt x="45" y="131"/>
                            <a:pt x="60" y="129"/>
                            <a:pt x="60" y="137"/>
                          </a:cubicBezTo>
                          <a:cubicBezTo>
                            <a:pt x="60" y="145"/>
                            <a:pt x="58" y="158"/>
                            <a:pt x="54" y="161"/>
                          </a:cubicBezTo>
                          <a:cubicBezTo>
                            <a:pt x="50" y="164"/>
                            <a:pt x="39" y="162"/>
                            <a:pt x="36" y="155"/>
                          </a:cubicBezTo>
                          <a:cubicBezTo>
                            <a:pt x="33" y="148"/>
                            <a:pt x="37" y="119"/>
                            <a:pt x="33" y="119"/>
                          </a:cubicBezTo>
                          <a:cubicBezTo>
                            <a:pt x="29" y="119"/>
                            <a:pt x="16" y="143"/>
                            <a:pt x="12" y="152"/>
                          </a:cubicBezTo>
                          <a:cubicBezTo>
                            <a:pt x="8" y="161"/>
                            <a:pt x="12" y="168"/>
                            <a:pt x="12" y="173"/>
                          </a:cubicBezTo>
                          <a:cubicBezTo>
                            <a:pt x="12" y="178"/>
                            <a:pt x="11" y="182"/>
                            <a:pt x="9" y="185"/>
                          </a:cubicBezTo>
                          <a:cubicBezTo>
                            <a:pt x="7" y="188"/>
                            <a:pt x="0" y="190"/>
                            <a:pt x="0" y="194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99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923" y="1823"/>
                      <a:ext cx="110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9" y="27"/>
                        </a:cxn>
                        <a:cxn ang="0">
                          <a:pos x="60" y="30"/>
                        </a:cxn>
                        <a:cxn ang="0">
                          <a:pos x="81" y="27"/>
                        </a:cxn>
                        <a:cxn ang="0">
                          <a:pos x="114" y="3"/>
                        </a:cxn>
                      </a:cxnLst>
                      <a:rect l="0" t="0" r="r" b="b"/>
                      <a:pathLst>
                        <a:path w="114" h="32">
                          <a:moveTo>
                            <a:pt x="0" y="0"/>
                          </a:moveTo>
                          <a:cubicBezTo>
                            <a:pt x="7" y="4"/>
                            <a:pt x="29" y="22"/>
                            <a:pt x="39" y="27"/>
                          </a:cubicBezTo>
                          <a:cubicBezTo>
                            <a:pt x="49" y="32"/>
                            <a:pt x="53" y="30"/>
                            <a:pt x="60" y="30"/>
                          </a:cubicBezTo>
                          <a:cubicBezTo>
                            <a:pt x="67" y="30"/>
                            <a:pt x="72" y="32"/>
                            <a:pt x="81" y="27"/>
                          </a:cubicBezTo>
                          <a:cubicBezTo>
                            <a:pt x="90" y="22"/>
                            <a:pt x="107" y="8"/>
                            <a:pt x="114" y="3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rgbClr val="D20000"/>
                      </a:solidFill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959" y="1835"/>
                      <a:ext cx="46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11" y="0"/>
                        </a:cxn>
                        <a:cxn ang="0">
                          <a:pos x="23" y="9"/>
                        </a:cxn>
                        <a:cxn ang="0">
                          <a:pos x="38" y="0"/>
                        </a:cxn>
                        <a:cxn ang="0">
                          <a:pos x="48" y="10"/>
                        </a:cxn>
                      </a:cxnLst>
                      <a:rect l="0" t="0" r="r" b="b"/>
                      <a:pathLst>
                        <a:path w="48" h="10">
                          <a:moveTo>
                            <a:pt x="0" y="10"/>
                          </a:moveTo>
                          <a:cubicBezTo>
                            <a:pt x="2" y="8"/>
                            <a:pt x="7" y="0"/>
                            <a:pt x="11" y="0"/>
                          </a:cubicBezTo>
                          <a:cubicBezTo>
                            <a:pt x="15" y="0"/>
                            <a:pt x="19" y="9"/>
                            <a:pt x="23" y="9"/>
                          </a:cubicBezTo>
                          <a:cubicBezTo>
                            <a:pt x="27" y="9"/>
                            <a:pt x="34" y="0"/>
                            <a:pt x="38" y="0"/>
                          </a:cubicBezTo>
                          <a:cubicBezTo>
                            <a:pt x="42" y="0"/>
                            <a:pt x="46" y="8"/>
                            <a:pt x="48" y="10"/>
                          </a:cubicBezTo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906" y="1711"/>
                      <a:ext cx="61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6"/>
                        </a:cxn>
                        <a:cxn ang="0">
                          <a:pos x="33" y="4"/>
                        </a:cxn>
                        <a:cxn ang="0">
                          <a:pos x="24" y="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63" h="28">
                          <a:moveTo>
                            <a:pt x="63" y="16"/>
                          </a:moveTo>
                          <a:cubicBezTo>
                            <a:pt x="58" y="14"/>
                            <a:pt x="39" y="6"/>
                            <a:pt x="33" y="4"/>
                          </a:cubicBezTo>
                          <a:cubicBezTo>
                            <a:pt x="27" y="2"/>
                            <a:pt x="29" y="0"/>
                            <a:pt x="24" y="4"/>
                          </a:cubicBezTo>
                          <a:cubicBezTo>
                            <a:pt x="19" y="8"/>
                            <a:pt x="5" y="23"/>
                            <a:pt x="0" y="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26" y="1740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2"/>
                        </a:cxn>
                        <a:cxn ang="0">
                          <a:pos x="12" y="0"/>
                        </a:cxn>
                        <a:cxn ang="0">
                          <a:pos x="0" y="15"/>
                        </a:cxn>
                        <a:cxn ang="0">
                          <a:pos x="15" y="27"/>
                        </a:cxn>
                        <a:cxn ang="0">
                          <a:pos x="27" y="12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2"/>
                          </a:moveTo>
                          <a:cubicBezTo>
                            <a:pt x="27" y="8"/>
                            <a:pt x="16" y="0"/>
                            <a:pt x="12" y="0"/>
                          </a:cubicBezTo>
                          <a:cubicBezTo>
                            <a:pt x="8" y="0"/>
                            <a:pt x="0" y="11"/>
                            <a:pt x="0" y="15"/>
                          </a:cubicBezTo>
                          <a:cubicBezTo>
                            <a:pt x="0" y="19"/>
                            <a:pt x="11" y="27"/>
                            <a:pt x="15" y="27"/>
                          </a:cubicBezTo>
                          <a:cubicBezTo>
                            <a:pt x="19" y="27"/>
                            <a:pt x="27" y="16"/>
                            <a:pt x="27" y="1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05" y="1719"/>
                      <a:ext cx="62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1"/>
                        </a:cxn>
                        <a:cxn ang="0">
                          <a:pos x="4" y="22"/>
                        </a:cxn>
                        <a:cxn ang="0">
                          <a:pos x="31" y="1"/>
                        </a:cxn>
                        <a:cxn ang="0">
                          <a:pos x="61" y="13"/>
                        </a:cxn>
                        <a:cxn ang="0">
                          <a:pos x="52" y="31"/>
                        </a:cxn>
                        <a:cxn ang="0">
                          <a:pos x="34" y="19"/>
                        </a:cxn>
                        <a:cxn ang="0">
                          <a:pos x="13" y="34"/>
                        </a:cxn>
                        <a:cxn ang="0">
                          <a:pos x="4" y="31"/>
                        </a:cxn>
                      </a:cxnLst>
                      <a:rect l="0" t="0" r="r" b="b"/>
                      <a:pathLst>
                        <a:path w="64" h="36">
                          <a:moveTo>
                            <a:pt x="4" y="31"/>
                          </a:moveTo>
                          <a:cubicBezTo>
                            <a:pt x="3" y="29"/>
                            <a:pt x="0" y="27"/>
                            <a:pt x="4" y="22"/>
                          </a:cubicBezTo>
                          <a:cubicBezTo>
                            <a:pt x="8" y="17"/>
                            <a:pt x="22" y="2"/>
                            <a:pt x="31" y="1"/>
                          </a:cubicBezTo>
                          <a:cubicBezTo>
                            <a:pt x="40" y="0"/>
                            <a:pt x="58" y="8"/>
                            <a:pt x="61" y="13"/>
                          </a:cubicBezTo>
                          <a:cubicBezTo>
                            <a:pt x="64" y="18"/>
                            <a:pt x="56" y="30"/>
                            <a:pt x="52" y="31"/>
                          </a:cubicBezTo>
                          <a:cubicBezTo>
                            <a:pt x="48" y="32"/>
                            <a:pt x="40" y="19"/>
                            <a:pt x="34" y="19"/>
                          </a:cubicBezTo>
                          <a:cubicBezTo>
                            <a:pt x="28" y="19"/>
                            <a:pt x="18" y="32"/>
                            <a:pt x="13" y="34"/>
                          </a:cubicBezTo>
                          <a:cubicBezTo>
                            <a:pt x="8" y="36"/>
                            <a:pt x="4" y="34"/>
                            <a:pt x="4" y="3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6" name="Freeform 46"/>
                    <p:cNvSpPr>
                      <a:spLocks/>
                    </p:cNvSpPr>
                    <p:nvPr/>
                  </p:nvSpPr>
                  <p:spPr bwMode="auto">
                    <a:xfrm flipH="1">
                      <a:off x="2005" y="1707"/>
                      <a:ext cx="61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6"/>
                        </a:cxn>
                        <a:cxn ang="0">
                          <a:pos x="33" y="4"/>
                        </a:cxn>
                        <a:cxn ang="0">
                          <a:pos x="24" y="4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63" h="28">
                          <a:moveTo>
                            <a:pt x="63" y="16"/>
                          </a:moveTo>
                          <a:cubicBezTo>
                            <a:pt x="58" y="14"/>
                            <a:pt x="39" y="6"/>
                            <a:pt x="33" y="4"/>
                          </a:cubicBezTo>
                          <a:cubicBezTo>
                            <a:pt x="27" y="2"/>
                            <a:pt x="29" y="0"/>
                            <a:pt x="24" y="4"/>
                          </a:cubicBezTo>
                          <a:cubicBezTo>
                            <a:pt x="19" y="8"/>
                            <a:pt x="5" y="23"/>
                            <a:pt x="0" y="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7" name="Freeform 47"/>
                    <p:cNvSpPr>
                      <a:spLocks/>
                    </p:cNvSpPr>
                    <p:nvPr/>
                  </p:nvSpPr>
                  <p:spPr bwMode="auto">
                    <a:xfrm flipH="1">
                      <a:off x="2020" y="173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2"/>
                        </a:cxn>
                        <a:cxn ang="0">
                          <a:pos x="12" y="0"/>
                        </a:cxn>
                        <a:cxn ang="0">
                          <a:pos x="0" y="15"/>
                        </a:cxn>
                        <a:cxn ang="0">
                          <a:pos x="15" y="27"/>
                        </a:cxn>
                        <a:cxn ang="0">
                          <a:pos x="27" y="12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2"/>
                          </a:moveTo>
                          <a:cubicBezTo>
                            <a:pt x="27" y="8"/>
                            <a:pt x="16" y="0"/>
                            <a:pt x="12" y="0"/>
                          </a:cubicBezTo>
                          <a:cubicBezTo>
                            <a:pt x="8" y="0"/>
                            <a:pt x="0" y="11"/>
                            <a:pt x="0" y="15"/>
                          </a:cubicBezTo>
                          <a:cubicBezTo>
                            <a:pt x="0" y="19"/>
                            <a:pt x="11" y="27"/>
                            <a:pt x="15" y="27"/>
                          </a:cubicBezTo>
                          <a:cubicBezTo>
                            <a:pt x="19" y="27"/>
                            <a:pt x="27" y="16"/>
                            <a:pt x="27" y="1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8" name="Freeform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005" y="1716"/>
                      <a:ext cx="62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1"/>
                        </a:cxn>
                        <a:cxn ang="0">
                          <a:pos x="4" y="22"/>
                        </a:cxn>
                        <a:cxn ang="0">
                          <a:pos x="31" y="1"/>
                        </a:cxn>
                        <a:cxn ang="0">
                          <a:pos x="61" y="13"/>
                        </a:cxn>
                        <a:cxn ang="0">
                          <a:pos x="52" y="31"/>
                        </a:cxn>
                        <a:cxn ang="0">
                          <a:pos x="34" y="19"/>
                        </a:cxn>
                        <a:cxn ang="0">
                          <a:pos x="13" y="34"/>
                        </a:cxn>
                        <a:cxn ang="0">
                          <a:pos x="4" y="31"/>
                        </a:cxn>
                      </a:cxnLst>
                      <a:rect l="0" t="0" r="r" b="b"/>
                      <a:pathLst>
                        <a:path w="64" h="36">
                          <a:moveTo>
                            <a:pt x="4" y="31"/>
                          </a:moveTo>
                          <a:cubicBezTo>
                            <a:pt x="3" y="29"/>
                            <a:pt x="0" y="27"/>
                            <a:pt x="4" y="22"/>
                          </a:cubicBezTo>
                          <a:cubicBezTo>
                            <a:pt x="8" y="17"/>
                            <a:pt x="22" y="2"/>
                            <a:pt x="31" y="1"/>
                          </a:cubicBezTo>
                          <a:cubicBezTo>
                            <a:pt x="40" y="0"/>
                            <a:pt x="58" y="8"/>
                            <a:pt x="61" y="13"/>
                          </a:cubicBezTo>
                          <a:cubicBezTo>
                            <a:pt x="64" y="18"/>
                            <a:pt x="56" y="30"/>
                            <a:pt x="52" y="31"/>
                          </a:cubicBezTo>
                          <a:cubicBezTo>
                            <a:pt x="48" y="32"/>
                            <a:pt x="40" y="19"/>
                            <a:pt x="34" y="19"/>
                          </a:cubicBezTo>
                          <a:cubicBezTo>
                            <a:pt x="28" y="19"/>
                            <a:pt x="18" y="32"/>
                            <a:pt x="13" y="34"/>
                          </a:cubicBezTo>
                          <a:cubicBezTo>
                            <a:pt x="8" y="36"/>
                            <a:pt x="4" y="34"/>
                            <a:pt x="4" y="3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86" y="1681"/>
                      <a:ext cx="99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5"/>
                        </a:cxn>
                        <a:cxn ang="0">
                          <a:pos x="37" y="5"/>
                        </a:cxn>
                        <a:cxn ang="0">
                          <a:pos x="67" y="5"/>
                        </a:cxn>
                        <a:cxn ang="0">
                          <a:pos x="97" y="35"/>
                        </a:cxn>
                        <a:cxn ang="0">
                          <a:pos x="97" y="68"/>
                        </a:cxn>
                        <a:cxn ang="0">
                          <a:pos x="70" y="101"/>
                        </a:cxn>
                        <a:cxn ang="0">
                          <a:pos x="40" y="104"/>
                        </a:cxn>
                        <a:cxn ang="0">
                          <a:pos x="13" y="92"/>
                        </a:cxn>
                        <a:cxn ang="0">
                          <a:pos x="1" y="65"/>
                        </a:cxn>
                        <a:cxn ang="0">
                          <a:pos x="4" y="35"/>
                        </a:cxn>
                      </a:cxnLst>
                      <a:rect l="0" t="0" r="r" b="b"/>
                      <a:pathLst>
                        <a:path w="102" h="107">
                          <a:moveTo>
                            <a:pt x="4" y="35"/>
                          </a:moveTo>
                          <a:cubicBezTo>
                            <a:pt x="9" y="25"/>
                            <a:pt x="27" y="10"/>
                            <a:pt x="37" y="5"/>
                          </a:cubicBezTo>
                          <a:cubicBezTo>
                            <a:pt x="47" y="0"/>
                            <a:pt x="57" y="0"/>
                            <a:pt x="67" y="5"/>
                          </a:cubicBezTo>
                          <a:cubicBezTo>
                            <a:pt x="77" y="10"/>
                            <a:pt x="92" y="25"/>
                            <a:pt x="97" y="35"/>
                          </a:cubicBezTo>
                          <a:cubicBezTo>
                            <a:pt x="102" y="45"/>
                            <a:pt x="101" y="57"/>
                            <a:pt x="97" y="68"/>
                          </a:cubicBezTo>
                          <a:cubicBezTo>
                            <a:pt x="93" y="79"/>
                            <a:pt x="79" y="95"/>
                            <a:pt x="70" y="101"/>
                          </a:cubicBezTo>
                          <a:cubicBezTo>
                            <a:pt x="61" y="107"/>
                            <a:pt x="49" y="105"/>
                            <a:pt x="40" y="104"/>
                          </a:cubicBezTo>
                          <a:cubicBezTo>
                            <a:pt x="31" y="103"/>
                            <a:pt x="19" y="98"/>
                            <a:pt x="13" y="92"/>
                          </a:cubicBezTo>
                          <a:cubicBezTo>
                            <a:pt x="7" y="86"/>
                            <a:pt x="2" y="74"/>
                            <a:pt x="1" y="65"/>
                          </a:cubicBezTo>
                          <a:cubicBezTo>
                            <a:pt x="0" y="56"/>
                            <a:pt x="4" y="41"/>
                            <a:pt x="4" y="35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1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883" y="1687"/>
                      <a:ext cx="101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2"/>
                        </a:cxn>
                        <a:cxn ang="0">
                          <a:pos x="29" y="8"/>
                        </a:cxn>
                        <a:cxn ang="0">
                          <a:pos x="74" y="5"/>
                        </a:cxn>
                        <a:cxn ang="0">
                          <a:pos x="101" y="38"/>
                        </a:cxn>
                        <a:cxn ang="0">
                          <a:pos x="95" y="74"/>
                        </a:cxn>
                        <a:cxn ang="0">
                          <a:pos x="74" y="98"/>
                        </a:cxn>
                        <a:cxn ang="0">
                          <a:pos x="62" y="98"/>
                        </a:cxn>
                        <a:cxn ang="0">
                          <a:pos x="32" y="101"/>
                        </a:cxn>
                        <a:cxn ang="0">
                          <a:pos x="8" y="80"/>
                        </a:cxn>
                        <a:cxn ang="0">
                          <a:pos x="5" y="62"/>
                        </a:cxn>
                        <a:cxn ang="0">
                          <a:pos x="2" y="32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2" y="32"/>
                          </a:moveTo>
                          <a:cubicBezTo>
                            <a:pt x="6" y="23"/>
                            <a:pt x="17" y="12"/>
                            <a:pt x="29" y="8"/>
                          </a:cubicBezTo>
                          <a:cubicBezTo>
                            <a:pt x="41" y="4"/>
                            <a:pt x="62" y="0"/>
                            <a:pt x="74" y="5"/>
                          </a:cubicBezTo>
                          <a:cubicBezTo>
                            <a:pt x="86" y="10"/>
                            <a:pt x="98" y="27"/>
                            <a:pt x="101" y="38"/>
                          </a:cubicBezTo>
                          <a:cubicBezTo>
                            <a:pt x="104" y="49"/>
                            <a:pt x="99" y="64"/>
                            <a:pt x="95" y="74"/>
                          </a:cubicBezTo>
                          <a:cubicBezTo>
                            <a:pt x="91" y="84"/>
                            <a:pt x="79" y="94"/>
                            <a:pt x="74" y="98"/>
                          </a:cubicBezTo>
                          <a:cubicBezTo>
                            <a:pt x="69" y="102"/>
                            <a:pt x="69" y="97"/>
                            <a:pt x="62" y="98"/>
                          </a:cubicBezTo>
                          <a:cubicBezTo>
                            <a:pt x="55" y="99"/>
                            <a:pt x="41" y="104"/>
                            <a:pt x="32" y="101"/>
                          </a:cubicBezTo>
                          <a:cubicBezTo>
                            <a:pt x="23" y="98"/>
                            <a:pt x="12" y="87"/>
                            <a:pt x="8" y="80"/>
                          </a:cubicBezTo>
                          <a:cubicBezTo>
                            <a:pt x="4" y="73"/>
                            <a:pt x="6" y="70"/>
                            <a:pt x="5" y="62"/>
                          </a:cubicBezTo>
                          <a:cubicBezTo>
                            <a:pt x="4" y="54"/>
                            <a:pt x="0" y="40"/>
                            <a:pt x="2" y="32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1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031" y="1766"/>
                      <a:ext cx="67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6"/>
                        </a:cxn>
                        <a:cxn ang="0">
                          <a:pos x="63" y="39"/>
                        </a:cxn>
                        <a:cxn ang="0">
                          <a:pos x="43" y="81"/>
                        </a:cxn>
                        <a:cxn ang="0">
                          <a:pos x="3" y="30"/>
                        </a:cxn>
                        <a:cxn ang="0">
                          <a:pos x="60" y="6"/>
                        </a:cxn>
                      </a:cxnLst>
                      <a:rect l="0" t="0" r="r" b="b"/>
                      <a:pathLst>
                        <a:path w="70" h="82">
                          <a:moveTo>
                            <a:pt x="60" y="6"/>
                          </a:moveTo>
                          <a:cubicBezTo>
                            <a:pt x="70" y="8"/>
                            <a:pt x="66" y="27"/>
                            <a:pt x="63" y="39"/>
                          </a:cubicBezTo>
                          <a:cubicBezTo>
                            <a:pt x="60" y="51"/>
                            <a:pt x="53" y="82"/>
                            <a:pt x="43" y="81"/>
                          </a:cubicBezTo>
                          <a:cubicBezTo>
                            <a:pt x="33" y="80"/>
                            <a:pt x="0" y="42"/>
                            <a:pt x="3" y="30"/>
                          </a:cubicBezTo>
                          <a:cubicBezTo>
                            <a:pt x="6" y="18"/>
                            <a:pt x="50" y="0"/>
                            <a:pt x="60" y="6"/>
                          </a:cubicBezTo>
                          <a:close/>
                        </a:path>
                      </a:pathLst>
                    </a:custGeom>
                    <a:solidFill>
                      <a:srgbClr val="FDA1F0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1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866" y="1795"/>
                      <a:ext cx="71" cy="49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33"/>
                        </a:cxn>
                        <a:cxn ang="0">
                          <a:pos x="28" y="51"/>
                        </a:cxn>
                        <a:cxn ang="0">
                          <a:pos x="70" y="27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73" h="52">
                          <a:moveTo>
                            <a:pt x="10" y="0"/>
                          </a:moveTo>
                          <a:cubicBezTo>
                            <a:pt x="0" y="1"/>
                            <a:pt x="4" y="25"/>
                            <a:pt x="7" y="33"/>
                          </a:cubicBezTo>
                          <a:cubicBezTo>
                            <a:pt x="10" y="41"/>
                            <a:pt x="18" y="52"/>
                            <a:pt x="28" y="51"/>
                          </a:cubicBezTo>
                          <a:cubicBezTo>
                            <a:pt x="38" y="50"/>
                            <a:pt x="73" y="35"/>
                            <a:pt x="70" y="27"/>
                          </a:cubicBezTo>
                          <a:cubicBezTo>
                            <a:pt x="67" y="19"/>
                            <a:pt x="23" y="0"/>
                            <a:pt x="10" y="0"/>
                          </a:cubicBezTo>
                          <a:close/>
                        </a:path>
                      </a:pathLst>
                    </a:custGeom>
                    <a:solidFill>
                      <a:srgbClr val="FDA1F0"/>
                    </a:solidFill>
                    <a:ln w="3175" cmpd="sng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41013" name="Freeform 53"/>
                <p:cNvSpPr>
                  <a:spLocks/>
                </p:cNvSpPr>
                <p:nvPr/>
              </p:nvSpPr>
              <p:spPr bwMode="auto">
                <a:xfrm>
                  <a:off x="1050" y="345"/>
                  <a:ext cx="42" cy="1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6" y="15"/>
                    </a:cxn>
                    <a:cxn ang="0">
                      <a:pos x="21" y="0"/>
                    </a:cxn>
                    <a:cxn ang="0">
                      <a:pos x="36" y="15"/>
                    </a:cxn>
                    <a:cxn ang="0">
                      <a:pos x="42" y="12"/>
                    </a:cxn>
                  </a:cxnLst>
                  <a:rect l="0" t="0" r="r" b="b"/>
                  <a:pathLst>
                    <a:path w="42" h="17">
                      <a:moveTo>
                        <a:pt x="0" y="9"/>
                      </a:moveTo>
                      <a:cubicBezTo>
                        <a:pt x="1" y="9"/>
                        <a:pt x="3" y="16"/>
                        <a:pt x="6" y="15"/>
                      </a:cubicBezTo>
                      <a:cubicBezTo>
                        <a:pt x="9" y="14"/>
                        <a:pt x="16" y="0"/>
                        <a:pt x="21" y="0"/>
                      </a:cubicBezTo>
                      <a:cubicBezTo>
                        <a:pt x="26" y="0"/>
                        <a:pt x="33" y="13"/>
                        <a:pt x="36" y="15"/>
                      </a:cubicBezTo>
                      <a:cubicBezTo>
                        <a:pt x="39" y="17"/>
                        <a:pt x="41" y="13"/>
                        <a:pt x="42" y="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014" name="Group 54"/>
              <p:cNvGrpSpPr>
                <a:grpSpLocks/>
              </p:cNvGrpSpPr>
              <p:nvPr/>
            </p:nvGrpSpPr>
            <p:grpSpPr bwMode="auto">
              <a:xfrm>
                <a:off x="4150" y="2659"/>
                <a:ext cx="901" cy="1407"/>
                <a:chOff x="3312" y="2640"/>
                <a:chExt cx="806" cy="1187"/>
              </a:xfrm>
            </p:grpSpPr>
            <p:pic>
              <p:nvPicPr>
                <p:cNvPr id="41015" name="Picture 55" descr="girl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312" y="2640"/>
                  <a:ext cx="806" cy="1187"/>
                </a:xfrm>
                <a:prstGeom prst="rect">
                  <a:avLst/>
                </a:prstGeom>
                <a:noFill/>
              </p:spPr>
            </p:pic>
            <p:sp>
              <p:nvSpPr>
                <p:cNvPr id="41016" name="Freeform 56"/>
                <p:cNvSpPr>
                  <a:spLocks/>
                </p:cNvSpPr>
                <p:nvPr/>
              </p:nvSpPr>
              <p:spPr bwMode="auto">
                <a:xfrm>
                  <a:off x="3442" y="3360"/>
                  <a:ext cx="562" cy="252"/>
                </a:xfrm>
                <a:custGeom>
                  <a:avLst/>
                  <a:gdLst/>
                  <a:ahLst/>
                  <a:cxnLst>
                    <a:cxn ang="0">
                      <a:pos x="138" y="0"/>
                    </a:cxn>
                    <a:cxn ang="0">
                      <a:pos x="438" y="8"/>
                    </a:cxn>
                    <a:cxn ang="0">
                      <a:pos x="562" y="224"/>
                    </a:cxn>
                    <a:cxn ang="0">
                      <a:pos x="470" y="248"/>
                    </a:cxn>
                    <a:cxn ang="0">
                      <a:pos x="400" y="96"/>
                    </a:cxn>
                    <a:cxn ang="0">
                      <a:pos x="454" y="252"/>
                    </a:cxn>
                    <a:cxn ang="0">
                      <a:pos x="322" y="248"/>
                    </a:cxn>
                    <a:cxn ang="0">
                      <a:pos x="304" y="96"/>
                    </a:cxn>
                    <a:cxn ang="0">
                      <a:pos x="304" y="240"/>
                    </a:cxn>
                    <a:cxn ang="0">
                      <a:pos x="112" y="240"/>
                    </a:cxn>
                    <a:cxn ang="0">
                      <a:pos x="208" y="96"/>
                    </a:cxn>
                    <a:cxn ang="0">
                      <a:pos x="90" y="240"/>
                    </a:cxn>
                    <a:cxn ang="0">
                      <a:pos x="6" y="228"/>
                    </a:cxn>
                    <a:cxn ang="0">
                      <a:pos x="18" y="224"/>
                    </a:cxn>
                    <a:cxn ang="0">
                      <a:pos x="30" y="204"/>
                    </a:cxn>
                    <a:cxn ang="0">
                      <a:pos x="138" y="0"/>
                    </a:cxn>
                  </a:cxnLst>
                  <a:rect l="0" t="0" r="r" b="b"/>
                  <a:pathLst>
                    <a:path w="562" h="252">
                      <a:moveTo>
                        <a:pt x="138" y="0"/>
                      </a:moveTo>
                      <a:lnTo>
                        <a:pt x="438" y="8"/>
                      </a:lnTo>
                      <a:lnTo>
                        <a:pt x="562" y="224"/>
                      </a:lnTo>
                      <a:lnTo>
                        <a:pt x="470" y="248"/>
                      </a:lnTo>
                      <a:lnTo>
                        <a:pt x="400" y="96"/>
                      </a:lnTo>
                      <a:lnTo>
                        <a:pt x="454" y="252"/>
                      </a:lnTo>
                      <a:lnTo>
                        <a:pt x="322" y="248"/>
                      </a:lnTo>
                      <a:lnTo>
                        <a:pt x="304" y="96"/>
                      </a:lnTo>
                      <a:lnTo>
                        <a:pt x="304" y="240"/>
                      </a:lnTo>
                      <a:lnTo>
                        <a:pt x="112" y="240"/>
                      </a:lnTo>
                      <a:lnTo>
                        <a:pt x="208" y="96"/>
                      </a:lnTo>
                      <a:lnTo>
                        <a:pt x="90" y="240"/>
                      </a:lnTo>
                      <a:cubicBezTo>
                        <a:pt x="59" y="239"/>
                        <a:pt x="36" y="235"/>
                        <a:pt x="6" y="228"/>
                      </a:cubicBezTo>
                      <a:cubicBezTo>
                        <a:pt x="0" y="227"/>
                        <a:pt x="14" y="228"/>
                        <a:pt x="18" y="224"/>
                      </a:cubicBezTo>
                      <a:cubicBezTo>
                        <a:pt x="25" y="217"/>
                        <a:pt x="4" y="241"/>
                        <a:pt x="30" y="204"/>
                      </a:cubicBezTo>
                      <a:lnTo>
                        <a:pt x="13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0099"/>
                    </a:gs>
                    <a:gs pos="50000">
                      <a:srgbClr val="660066"/>
                    </a:gs>
                    <a:gs pos="100000">
                      <a:srgbClr val="CC0099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7" name="Freeform 57"/>
                <p:cNvSpPr>
                  <a:spLocks/>
                </p:cNvSpPr>
                <p:nvPr/>
              </p:nvSpPr>
              <p:spPr bwMode="auto">
                <a:xfrm>
                  <a:off x="3584" y="3328"/>
                  <a:ext cx="288" cy="3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4" y="0"/>
                    </a:cxn>
                    <a:cxn ang="0">
                      <a:pos x="284" y="4"/>
                    </a:cxn>
                    <a:cxn ang="0">
                      <a:pos x="288" y="36"/>
                    </a:cxn>
                    <a:cxn ang="0">
                      <a:pos x="0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8" h="36">
                      <a:moveTo>
                        <a:pt x="4" y="0"/>
                      </a:moveTo>
                      <a:cubicBezTo>
                        <a:pt x="11" y="0"/>
                        <a:pt x="17" y="0"/>
                        <a:pt x="24" y="0"/>
                      </a:cubicBezTo>
                      <a:lnTo>
                        <a:pt x="284" y="4"/>
                      </a:lnTo>
                      <a:lnTo>
                        <a:pt x="288" y="36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18" name="Group 58"/>
                <p:cNvGrpSpPr>
                  <a:grpSpLocks/>
                </p:cNvGrpSpPr>
                <p:nvPr/>
              </p:nvGrpSpPr>
              <p:grpSpPr bwMode="auto">
                <a:xfrm rot="720688">
                  <a:off x="3744" y="2640"/>
                  <a:ext cx="240" cy="192"/>
                  <a:chOff x="4224" y="3648"/>
                  <a:chExt cx="576" cy="384"/>
                </a:xfrm>
              </p:grpSpPr>
              <p:sp>
                <p:nvSpPr>
                  <p:cNvPr id="41019" name="Freeform 59"/>
                  <p:cNvSpPr>
                    <a:spLocks/>
                  </p:cNvSpPr>
                  <p:nvPr/>
                </p:nvSpPr>
                <p:spPr bwMode="auto">
                  <a:xfrm>
                    <a:off x="4224" y="3648"/>
                    <a:ext cx="576" cy="384"/>
                  </a:xfrm>
                  <a:custGeom>
                    <a:avLst/>
                    <a:gdLst/>
                    <a:ahLst/>
                    <a:cxnLst>
                      <a:cxn ang="0">
                        <a:pos x="288" y="240"/>
                      </a:cxn>
                      <a:cxn ang="0">
                        <a:pos x="0" y="192"/>
                      </a:cxn>
                      <a:cxn ang="0">
                        <a:pos x="96" y="0"/>
                      </a:cxn>
                      <a:cxn ang="0">
                        <a:pos x="288" y="144"/>
                      </a:cxn>
                      <a:cxn ang="0">
                        <a:pos x="576" y="192"/>
                      </a:cxn>
                      <a:cxn ang="0">
                        <a:pos x="528" y="336"/>
                      </a:cxn>
                      <a:cxn ang="0">
                        <a:pos x="432" y="384"/>
                      </a:cxn>
                      <a:cxn ang="0">
                        <a:pos x="240" y="192"/>
                      </a:cxn>
                    </a:cxnLst>
                    <a:rect l="0" t="0" r="r" b="b"/>
                    <a:pathLst>
                      <a:path w="576" h="384">
                        <a:moveTo>
                          <a:pt x="288" y="240"/>
                        </a:moveTo>
                        <a:lnTo>
                          <a:pt x="0" y="192"/>
                        </a:lnTo>
                        <a:lnTo>
                          <a:pt x="96" y="0"/>
                        </a:lnTo>
                        <a:lnTo>
                          <a:pt x="288" y="144"/>
                        </a:lnTo>
                        <a:lnTo>
                          <a:pt x="576" y="192"/>
                        </a:lnTo>
                        <a:lnTo>
                          <a:pt x="528" y="336"/>
                        </a:lnTo>
                        <a:lnTo>
                          <a:pt x="432" y="384"/>
                        </a:lnTo>
                        <a:lnTo>
                          <a:pt x="240" y="192"/>
                        </a:lnTo>
                      </a:path>
                    </a:pathLst>
                  </a:cu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2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792"/>
                    <a:ext cx="96" cy="96"/>
                  </a:xfrm>
                  <a:prstGeom prst="ellipse">
                    <a:avLst/>
                  </a:prstGeom>
                  <a:solidFill>
                    <a:srgbClr val="66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021" name="Group 61"/>
                <p:cNvGrpSpPr>
                  <a:grpSpLocks/>
                </p:cNvGrpSpPr>
                <p:nvPr/>
              </p:nvGrpSpPr>
              <p:grpSpPr bwMode="auto">
                <a:xfrm rot="-4571917">
                  <a:off x="3432" y="2664"/>
                  <a:ext cx="240" cy="192"/>
                  <a:chOff x="4224" y="3648"/>
                  <a:chExt cx="576" cy="384"/>
                </a:xfrm>
              </p:grpSpPr>
              <p:sp>
                <p:nvSpPr>
                  <p:cNvPr id="41022" name="Freeform 62"/>
                  <p:cNvSpPr>
                    <a:spLocks/>
                  </p:cNvSpPr>
                  <p:nvPr/>
                </p:nvSpPr>
                <p:spPr bwMode="auto">
                  <a:xfrm>
                    <a:off x="4224" y="3648"/>
                    <a:ext cx="576" cy="384"/>
                  </a:xfrm>
                  <a:custGeom>
                    <a:avLst/>
                    <a:gdLst/>
                    <a:ahLst/>
                    <a:cxnLst>
                      <a:cxn ang="0">
                        <a:pos x="288" y="240"/>
                      </a:cxn>
                      <a:cxn ang="0">
                        <a:pos x="0" y="192"/>
                      </a:cxn>
                      <a:cxn ang="0">
                        <a:pos x="96" y="0"/>
                      </a:cxn>
                      <a:cxn ang="0">
                        <a:pos x="288" y="144"/>
                      </a:cxn>
                      <a:cxn ang="0">
                        <a:pos x="576" y="192"/>
                      </a:cxn>
                      <a:cxn ang="0">
                        <a:pos x="528" y="336"/>
                      </a:cxn>
                      <a:cxn ang="0">
                        <a:pos x="432" y="384"/>
                      </a:cxn>
                      <a:cxn ang="0">
                        <a:pos x="240" y="192"/>
                      </a:cxn>
                    </a:cxnLst>
                    <a:rect l="0" t="0" r="r" b="b"/>
                    <a:pathLst>
                      <a:path w="576" h="384">
                        <a:moveTo>
                          <a:pt x="288" y="240"/>
                        </a:moveTo>
                        <a:lnTo>
                          <a:pt x="0" y="192"/>
                        </a:lnTo>
                        <a:lnTo>
                          <a:pt x="96" y="0"/>
                        </a:lnTo>
                        <a:lnTo>
                          <a:pt x="288" y="144"/>
                        </a:lnTo>
                        <a:lnTo>
                          <a:pt x="576" y="192"/>
                        </a:lnTo>
                        <a:lnTo>
                          <a:pt x="528" y="336"/>
                        </a:lnTo>
                        <a:lnTo>
                          <a:pt x="432" y="384"/>
                        </a:lnTo>
                        <a:lnTo>
                          <a:pt x="240" y="192"/>
                        </a:lnTo>
                      </a:path>
                    </a:pathLst>
                  </a:cu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2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792"/>
                    <a:ext cx="96" cy="96"/>
                  </a:xfrm>
                  <a:prstGeom prst="ellipse">
                    <a:avLst/>
                  </a:prstGeom>
                  <a:solidFill>
                    <a:srgbClr val="66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pic>
          <p:nvPicPr>
            <p:cNvPr id="41041" name="Picture 81" descr="ступа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2795"/>
              <a:ext cx="1068" cy="13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786874" cy="64294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68312" y="1196975"/>
            <a:ext cx="4175125" cy="4248150"/>
          </a:xfrm>
          <a:prstGeom prst="ellips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714876" y="1071546"/>
            <a:ext cx="4032250" cy="4248150"/>
          </a:xfrm>
          <a:prstGeom prst="ellips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79388" y="2852738"/>
            <a:ext cx="792162" cy="792162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017E-7 C 2.22222E-6 0.16671 0.09496 0.30405 0.21094 0.30405 C 0.34757 0.30405 0.39687 0.15168 0.41771 0.06035 L 0.43906 -0.06104 C 0.46024 -0.15214 0.51285 -0.30381 0.66701 -0.30381 C 0.7658 -0.30381 0.87812 -0.16694 0.87812 -2.89017E-7 C 0.87812 0.16671 0.7658 0.30405 0.66701 0.30405 C 0.51285 0.30405 0.46024 0.15168 0.43906 0.06035 L 0.41771 -0.06104 C 0.39687 -0.15214 0.34757 -0.30381 0.21094 -0.30381 C 0.09496 -0.30381 2.22222E-6 -0.16694 2.22222E-6 -2.89017E-7 Z " pathEditMode="relative" rAng="0" ptsTypes="ffFffffFfff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4290"/>
            <a:ext cx="9144000" cy="64294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214282" y="357166"/>
            <a:ext cx="1655762" cy="165735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latin typeface="Tahoma" pitchFamily="34" charset="0"/>
              <a:cs typeface="Arial" charset="0"/>
            </a:endParaRPr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2214546" y="357166"/>
            <a:ext cx="1655763" cy="16573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latin typeface="Tahoma" pitchFamily="34" charset="0"/>
              <a:cs typeface="Arial" charset="0"/>
            </a:endParaRPr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4143372" y="428604"/>
            <a:ext cx="1584325" cy="1582738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0533 L 0.73646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46 0.00533 L 0.73646 0.667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46 0.66729 L -0.01181 0.667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66729 L -0.01181 0.04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5783E-6 L 0.53559 0.667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59 0.65686 L 0.53559 -0.005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59 0.00533 L -0.20469 0.667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87 0.65663 L -0.20069 0.162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26 L 2.5E-6 0.651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65176 L 0.34635 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00023 L -0.38594 0.315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/>
      <p:bldP spid="220164" grpId="1" animBg="1"/>
      <p:bldP spid="220164" grpId="2" animBg="1"/>
      <p:bldP spid="220164" grpId="3" animBg="1"/>
      <p:bldP spid="220165" grpId="0" animBg="1"/>
      <p:bldP spid="220165" grpId="1" animBg="1"/>
      <p:bldP spid="220165" grpId="2" animBg="1"/>
      <p:bldP spid="220165" grpId="3" animBg="1"/>
      <p:bldP spid="220165" grpId="4" animBg="1"/>
      <p:bldP spid="220166" grpId="0" animBg="1"/>
      <p:bldP spid="220166" grpId="1" animBg="1"/>
      <p:bldP spid="220166" grpId="2" animBg="1"/>
      <p:bldP spid="220166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0" y="0"/>
            <a:ext cx="4572000" cy="6858000"/>
            <a:chOff x="0" y="0"/>
            <a:chExt cx="2880" cy="4320"/>
          </a:xfrm>
        </p:grpSpPr>
        <p:sp>
          <p:nvSpPr>
            <p:cNvPr id="55300" name="Rectangle 4" descr="Орех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6200">
              <a:pattFill prst="dkVert">
                <a:fgClr>
                  <a:schemeClr val="tx2"/>
                </a:fgClr>
                <a:bgClr>
                  <a:srgbClr val="800000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 rot="10800000">
              <a:off x="2200" y="1752"/>
              <a:ext cx="590" cy="4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4572000" y="0"/>
            <a:ext cx="4572000" cy="6858000"/>
            <a:chOff x="2880" y="0"/>
            <a:chExt cx="2880" cy="4320"/>
          </a:xfrm>
        </p:grpSpPr>
        <p:sp>
          <p:nvSpPr>
            <p:cNvPr id="55303" name="Rectangle 7" descr="Орех"/>
            <p:cNvSpPr>
              <a:spLocks noChangeArrowheads="1"/>
            </p:cNvSpPr>
            <p:nvPr/>
          </p:nvSpPr>
          <p:spPr bwMode="auto">
            <a:xfrm>
              <a:off x="2880" y="0"/>
              <a:ext cx="2880" cy="432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6200">
              <a:pattFill prst="dkVert">
                <a:fgClr>
                  <a:schemeClr val="tx1"/>
                </a:fgClr>
                <a:bgClr>
                  <a:srgbClr val="800000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4" name="AutoShape 8"/>
            <p:cNvSpPr>
              <a:spLocks noChangeArrowheads="1"/>
            </p:cNvSpPr>
            <p:nvPr/>
          </p:nvSpPr>
          <p:spPr bwMode="auto">
            <a:xfrm rot="10800000">
              <a:off x="3016" y="1752"/>
              <a:ext cx="590" cy="4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305" name="Ribbon2Sharp" descr="Полотно"/>
          <p:cNvSpPr>
            <a:spLocks noEditPoints="1" noChangeArrowheads="1"/>
          </p:cNvSpPr>
          <p:nvPr/>
        </p:nvSpPr>
        <p:spPr bwMode="auto">
          <a:xfrm rot="16200000">
            <a:off x="-514350" y="1241425"/>
            <a:ext cx="6858001" cy="37433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/>
          <a:lstStyle/>
          <a:p>
            <a:r>
              <a:rPr lang="ru-RU" sz="2800" b="1" dirty="0" smtClean="0">
                <a:latin typeface="Comic Sans MS" pitchFamily="66" charset="0"/>
              </a:rPr>
              <a:t>15:3+6</a:t>
            </a:r>
            <a:endParaRPr lang="ru-RU" sz="28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2х4+9</a:t>
            </a:r>
          </a:p>
          <a:p>
            <a:r>
              <a:rPr lang="ru-RU" sz="2800" b="1" dirty="0" smtClean="0">
                <a:latin typeface="Comic Sans MS" pitchFamily="66" charset="0"/>
              </a:rPr>
              <a:t>14:2+7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50–10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30+10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80-20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0" y="4005263"/>
            <a:ext cx="3816350" cy="3068637"/>
            <a:chOff x="3107" y="2387"/>
            <a:chExt cx="2404" cy="1933"/>
          </a:xfrm>
        </p:grpSpPr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3696" y="2641"/>
              <a:ext cx="1815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308" name="Group 12"/>
            <p:cNvGrpSpPr>
              <a:grpSpLocks/>
            </p:cNvGrpSpPr>
            <p:nvPr/>
          </p:nvGrpSpPr>
          <p:grpSpPr bwMode="auto">
            <a:xfrm>
              <a:off x="3107" y="2387"/>
              <a:ext cx="1126" cy="1821"/>
              <a:chOff x="768" y="48"/>
              <a:chExt cx="581" cy="1050"/>
            </a:xfrm>
          </p:grpSpPr>
          <p:grpSp>
            <p:nvGrpSpPr>
              <p:cNvPr id="55309" name="Group 13"/>
              <p:cNvGrpSpPr>
                <a:grpSpLocks/>
              </p:cNvGrpSpPr>
              <p:nvPr/>
            </p:nvGrpSpPr>
            <p:grpSpPr bwMode="auto">
              <a:xfrm>
                <a:off x="768" y="48"/>
                <a:ext cx="581" cy="1050"/>
                <a:chOff x="1680" y="1488"/>
                <a:chExt cx="581" cy="1050"/>
              </a:xfrm>
            </p:grpSpPr>
            <p:sp>
              <p:nvSpPr>
                <p:cNvPr id="55310" name="Freeform 14"/>
                <p:cNvSpPr>
                  <a:spLocks/>
                </p:cNvSpPr>
                <p:nvPr/>
              </p:nvSpPr>
              <p:spPr bwMode="auto">
                <a:xfrm>
                  <a:off x="1971" y="2252"/>
                  <a:ext cx="0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1" h="256">
                      <a:moveTo>
                        <a:pt x="0" y="0"/>
                      </a:moveTo>
                      <a:lnTo>
                        <a:pt x="0" y="25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1" name="Freeform 15"/>
                <p:cNvSpPr>
                  <a:spLocks/>
                </p:cNvSpPr>
                <p:nvPr/>
              </p:nvSpPr>
              <p:spPr bwMode="auto">
                <a:xfrm>
                  <a:off x="1768" y="2105"/>
                  <a:ext cx="406" cy="399"/>
                </a:xfrm>
                <a:custGeom>
                  <a:avLst/>
                  <a:gdLst/>
                  <a:ahLst/>
                  <a:cxnLst>
                    <a:cxn ang="0">
                      <a:pos x="79" y="8"/>
                    </a:cxn>
                    <a:cxn ang="0">
                      <a:pos x="313" y="8"/>
                    </a:cxn>
                    <a:cxn ang="0">
                      <a:pos x="367" y="8"/>
                    </a:cxn>
                    <a:cxn ang="0">
                      <a:pos x="385" y="28"/>
                    </a:cxn>
                    <a:cxn ang="0">
                      <a:pos x="417" y="84"/>
                    </a:cxn>
                    <a:cxn ang="0">
                      <a:pos x="433" y="132"/>
                    </a:cxn>
                    <a:cxn ang="0">
                      <a:pos x="463" y="200"/>
                    </a:cxn>
                    <a:cxn ang="0">
                      <a:pos x="463" y="296"/>
                    </a:cxn>
                    <a:cxn ang="0">
                      <a:pos x="437" y="348"/>
                    </a:cxn>
                    <a:cxn ang="0">
                      <a:pos x="429" y="404"/>
                    </a:cxn>
                    <a:cxn ang="0">
                      <a:pos x="425" y="420"/>
                    </a:cxn>
                    <a:cxn ang="0">
                      <a:pos x="393" y="388"/>
                    </a:cxn>
                    <a:cxn ang="0">
                      <a:pos x="369" y="372"/>
                    </a:cxn>
                    <a:cxn ang="0">
                      <a:pos x="317" y="360"/>
                    </a:cxn>
                    <a:cxn ang="0">
                      <a:pos x="273" y="380"/>
                    </a:cxn>
                    <a:cxn ang="0">
                      <a:pos x="237" y="408"/>
                    </a:cxn>
                    <a:cxn ang="0">
                      <a:pos x="223" y="392"/>
                    </a:cxn>
                    <a:cxn ang="0">
                      <a:pos x="165" y="368"/>
                    </a:cxn>
                    <a:cxn ang="0">
                      <a:pos x="105" y="368"/>
                    </a:cxn>
                    <a:cxn ang="0">
                      <a:pos x="73" y="400"/>
                    </a:cxn>
                    <a:cxn ang="0">
                      <a:pos x="49" y="412"/>
                    </a:cxn>
                    <a:cxn ang="0">
                      <a:pos x="31" y="392"/>
                    </a:cxn>
                    <a:cxn ang="0">
                      <a:pos x="13" y="340"/>
                    </a:cxn>
                    <a:cxn ang="0">
                      <a:pos x="1" y="272"/>
                    </a:cxn>
                    <a:cxn ang="0">
                      <a:pos x="5" y="212"/>
                    </a:cxn>
                    <a:cxn ang="0">
                      <a:pos x="31" y="152"/>
                    </a:cxn>
                    <a:cxn ang="0">
                      <a:pos x="57" y="100"/>
                    </a:cxn>
                    <a:cxn ang="0">
                      <a:pos x="79" y="8"/>
                    </a:cxn>
                  </a:cxnLst>
                  <a:rect l="0" t="0" r="r" b="b"/>
                  <a:pathLst>
                    <a:path w="468" h="423">
                      <a:moveTo>
                        <a:pt x="79" y="8"/>
                      </a:moveTo>
                      <a:cubicBezTo>
                        <a:pt x="118" y="0"/>
                        <a:pt x="265" y="8"/>
                        <a:pt x="313" y="8"/>
                      </a:cubicBezTo>
                      <a:cubicBezTo>
                        <a:pt x="361" y="8"/>
                        <a:pt x="355" y="5"/>
                        <a:pt x="367" y="8"/>
                      </a:cubicBezTo>
                      <a:cubicBezTo>
                        <a:pt x="379" y="11"/>
                        <a:pt x="377" y="15"/>
                        <a:pt x="385" y="28"/>
                      </a:cubicBezTo>
                      <a:cubicBezTo>
                        <a:pt x="393" y="41"/>
                        <a:pt x="409" y="67"/>
                        <a:pt x="417" y="84"/>
                      </a:cubicBezTo>
                      <a:cubicBezTo>
                        <a:pt x="425" y="101"/>
                        <a:pt x="425" y="113"/>
                        <a:pt x="433" y="132"/>
                      </a:cubicBezTo>
                      <a:cubicBezTo>
                        <a:pt x="441" y="151"/>
                        <a:pt x="458" y="173"/>
                        <a:pt x="463" y="200"/>
                      </a:cubicBezTo>
                      <a:cubicBezTo>
                        <a:pt x="468" y="227"/>
                        <a:pt x="467" y="271"/>
                        <a:pt x="463" y="296"/>
                      </a:cubicBezTo>
                      <a:cubicBezTo>
                        <a:pt x="459" y="321"/>
                        <a:pt x="443" y="330"/>
                        <a:pt x="437" y="348"/>
                      </a:cubicBezTo>
                      <a:cubicBezTo>
                        <a:pt x="431" y="366"/>
                        <a:pt x="431" y="392"/>
                        <a:pt x="429" y="404"/>
                      </a:cubicBezTo>
                      <a:cubicBezTo>
                        <a:pt x="427" y="416"/>
                        <a:pt x="431" y="423"/>
                        <a:pt x="425" y="420"/>
                      </a:cubicBezTo>
                      <a:cubicBezTo>
                        <a:pt x="419" y="417"/>
                        <a:pt x="402" y="396"/>
                        <a:pt x="393" y="388"/>
                      </a:cubicBezTo>
                      <a:cubicBezTo>
                        <a:pt x="384" y="380"/>
                        <a:pt x="382" y="377"/>
                        <a:pt x="369" y="372"/>
                      </a:cubicBezTo>
                      <a:cubicBezTo>
                        <a:pt x="356" y="367"/>
                        <a:pt x="333" y="359"/>
                        <a:pt x="317" y="360"/>
                      </a:cubicBezTo>
                      <a:cubicBezTo>
                        <a:pt x="301" y="361"/>
                        <a:pt x="286" y="372"/>
                        <a:pt x="273" y="380"/>
                      </a:cubicBezTo>
                      <a:cubicBezTo>
                        <a:pt x="260" y="388"/>
                        <a:pt x="245" y="406"/>
                        <a:pt x="237" y="408"/>
                      </a:cubicBezTo>
                      <a:cubicBezTo>
                        <a:pt x="229" y="410"/>
                        <a:pt x="235" y="399"/>
                        <a:pt x="223" y="392"/>
                      </a:cubicBezTo>
                      <a:cubicBezTo>
                        <a:pt x="211" y="385"/>
                        <a:pt x="185" y="372"/>
                        <a:pt x="165" y="368"/>
                      </a:cubicBezTo>
                      <a:cubicBezTo>
                        <a:pt x="145" y="364"/>
                        <a:pt x="120" y="363"/>
                        <a:pt x="105" y="368"/>
                      </a:cubicBezTo>
                      <a:cubicBezTo>
                        <a:pt x="90" y="373"/>
                        <a:pt x="82" y="393"/>
                        <a:pt x="73" y="400"/>
                      </a:cubicBezTo>
                      <a:cubicBezTo>
                        <a:pt x="64" y="407"/>
                        <a:pt x="56" y="413"/>
                        <a:pt x="49" y="412"/>
                      </a:cubicBezTo>
                      <a:cubicBezTo>
                        <a:pt x="42" y="411"/>
                        <a:pt x="37" y="404"/>
                        <a:pt x="31" y="392"/>
                      </a:cubicBezTo>
                      <a:cubicBezTo>
                        <a:pt x="25" y="380"/>
                        <a:pt x="18" y="360"/>
                        <a:pt x="13" y="340"/>
                      </a:cubicBezTo>
                      <a:cubicBezTo>
                        <a:pt x="8" y="320"/>
                        <a:pt x="2" y="293"/>
                        <a:pt x="1" y="272"/>
                      </a:cubicBezTo>
                      <a:cubicBezTo>
                        <a:pt x="0" y="251"/>
                        <a:pt x="0" y="232"/>
                        <a:pt x="5" y="212"/>
                      </a:cubicBezTo>
                      <a:cubicBezTo>
                        <a:pt x="10" y="192"/>
                        <a:pt x="22" y="171"/>
                        <a:pt x="31" y="152"/>
                      </a:cubicBezTo>
                      <a:cubicBezTo>
                        <a:pt x="40" y="133"/>
                        <a:pt x="49" y="124"/>
                        <a:pt x="57" y="100"/>
                      </a:cubicBezTo>
                      <a:cubicBezTo>
                        <a:pt x="65" y="76"/>
                        <a:pt x="75" y="27"/>
                        <a:pt x="79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CC"/>
                    </a:gs>
                    <a:gs pos="50000">
                      <a:srgbClr val="000099"/>
                    </a:gs>
                    <a:gs pos="100000">
                      <a:srgbClr val="0066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2" name="Freeform 16"/>
                <p:cNvSpPr>
                  <a:spLocks/>
                </p:cNvSpPr>
                <p:nvPr/>
              </p:nvSpPr>
              <p:spPr bwMode="auto">
                <a:xfrm>
                  <a:off x="1962" y="2112"/>
                  <a:ext cx="41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3" name="Freeform 17"/>
                <p:cNvSpPr>
                  <a:spLocks/>
                </p:cNvSpPr>
                <p:nvPr/>
              </p:nvSpPr>
              <p:spPr bwMode="auto">
                <a:xfrm>
                  <a:off x="2040" y="2108"/>
                  <a:ext cx="111" cy="136"/>
                </a:xfrm>
                <a:custGeom>
                  <a:avLst/>
                  <a:gdLst/>
                  <a:ahLst/>
                  <a:cxnLst>
                    <a:cxn ang="0">
                      <a:pos x="127" y="133"/>
                    </a:cxn>
                    <a:cxn ang="0">
                      <a:pos x="128" y="144"/>
                    </a:cxn>
                    <a:cxn ang="0">
                      <a:pos x="0" y="4"/>
                    </a:cxn>
                    <a:cxn ang="0">
                      <a:pos x="60" y="0"/>
                    </a:cxn>
                    <a:cxn ang="0">
                      <a:pos x="127" y="133"/>
                    </a:cxn>
                  </a:cxnLst>
                  <a:rect l="0" t="0" r="r" b="b"/>
                  <a:pathLst>
                    <a:path w="128" h="144">
                      <a:moveTo>
                        <a:pt x="127" y="133"/>
                      </a:moveTo>
                      <a:lnTo>
                        <a:pt x="128" y="144"/>
                      </a:lnTo>
                      <a:lnTo>
                        <a:pt x="0" y="4"/>
                      </a:lnTo>
                      <a:lnTo>
                        <a:pt x="60" y="0"/>
                      </a:lnTo>
                      <a:lnTo>
                        <a:pt x="127" y="1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4" name="Freeform 18"/>
                <p:cNvSpPr>
                  <a:spLocks/>
                </p:cNvSpPr>
                <p:nvPr/>
              </p:nvSpPr>
              <p:spPr bwMode="auto">
                <a:xfrm>
                  <a:off x="1800" y="2105"/>
                  <a:ext cx="90" cy="14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8" y="136"/>
                    </a:cxn>
                    <a:cxn ang="0">
                      <a:pos x="44" y="0"/>
                    </a:cxn>
                    <a:cxn ang="0">
                      <a:pos x="104" y="8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104" h="152">
                      <a:moveTo>
                        <a:pt x="0" y="152"/>
                      </a:moveTo>
                      <a:lnTo>
                        <a:pt x="8" y="136"/>
                      </a:lnTo>
                      <a:lnTo>
                        <a:pt x="44" y="0"/>
                      </a:lnTo>
                      <a:lnTo>
                        <a:pt x="104" y="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5" name="Freeform 19"/>
                <p:cNvSpPr>
                  <a:spLocks/>
                </p:cNvSpPr>
                <p:nvPr/>
              </p:nvSpPr>
              <p:spPr bwMode="auto">
                <a:xfrm>
                  <a:off x="1831" y="1912"/>
                  <a:ext cx="272" cy="203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44" y="208"/>
                    </a:cxn>
                    <a:cxn ang="0">
                      <a:pos x="264" y="204"/>
                    </a:cxn>
                    <a:cxn ang="0">
                      <a:pos x="304" y="204"/>
                    </a:cxn>
                    <a:cxn ang="0">
                      <a:pos x="312" y="152"/>
                    </a:cxn>
                    <a:cxn ang="0">
                      <a:pos x="308" y="92"/>
                    </a:cxn>
                    <a:cxn ang="0">
                      <a:pos x="284" y="40"/>
                    </a:cxn>
                    <a:cxn ang="0">
                      <a:pos x="248" y="20"/>
                    </a:cxn>
                    <a:cxn ang="0">
                      <a:pos x="204" y="4"/>
                    </a:cxn>
                    <a:cxn ang="0">
                      <a:pos x="160" y="44"/>
                    </a:cxn>
                    <a:cxn ang="0">
                      <a:pos x="152" y="44"/>
                    </a:cxn>
                    <a:cxn ang="0">
                      <a:pos x="108" y="8"/>
                    </a:cxn>
                    <a:cxn ang="0">
                      <a:pos x="80" y="16"/>
                    </a:cxn>
                    <a:cxn ang="0">
                      <a:pos x="44" y="48"/>
                    </a:cxn>
                    <a:cxn ang="0">
                      <a:pos x="16" y="84"/>
                    </a:cxn>
                    <a:cxn ang="0">
                      <a:pos x="6" y="116"/>
                    </a:cxn>
                    <a:cxn ang="0">
                      <a:pos x="6" y="164"/>
                    </a:cxn>
                    <a:cxn ang="0">
                      <a:pos x="0" y="192"/>
                    </a:cxn>
                    <a:cxn ang="0">
                      <a:pos x="6" y="212"/>
                    </a:cxn>
                  </a:cxnLst>
                  <a:rect l="0" t="0" r="r" b="b"/>
                  <a:pathLst>
                    <a:path w="313" h="215">
                      <a:moveTo>
                        <a:pt x="6" y="212"/>
                      </a:moveTo>
                      <a:cubicBezTo>
                        <a:pt x="13" y="215"/>
                        <a:pt x="1" y="209"/>
                        <a:pt x="44" y="208"/>
                      </a:cubicBezTo>
                      <a:cubicBezTo>
                        <a:pt x="87" y="207"/>
                        <a:pt x="221" y="205"/>
                        <a:pt x="264" y="204"/>
                      </a:cubicBezTo>
                      <a:cubicBezTo>
                        <a:pt x="307" y="203"/>
                        <a:pt x="296" y="213"/>
                        <a:pt x="304" y="204"/>
                      </a:cubicBezTo>
                      <a:cubicBezTo>
                        <a:pt x="312" y="195"/>
                        <a:pt x="311" y="171"/>
                        <a:pt x="312" y="152"/>
                      </a:cubicBezTo>
                      <a:cubicBezTo>
                        <a:pt x="313" y="133"/>
                        <a:pt x="313" y="111"/>
                        <a:pt x="308" y="92"/>
                      </a:cubicBezTo>
                      <a:cubicBezTo>
                        <a:pt x="303" y="73"/>
                        <a:pt x="294" y="52"/>
                        <a:pt x="284" y="40"/>
                      </a:cubicBezTo>
                      <a:cubicBezTo>
                        <a:pt x="274" y="28"/>
                        <a:pt x="261" y="26"/>
                        <a:pt x="248" y="20"/>
                      </a:cubicBezTo>
                      <a:cubicBezTo>
                        <a:pt x="235" y="14"/>
                        <a:pt x="219" y="0"/>
                        <a:pt x="204" y="4"/>
                      </a:cubicBezTo>
                      <a:cubicBezTo>
                        <a:pt x="189" y="8"/>
                        <a:pt x="169" y="37"/>
                        <a:pt x="160" y="44"/>
                      </a:cubicBezTo>
                      <a:cubicBezTo>
                        <a:pt x="151" y="51"/>
                        <a:pt x="161" y="50"/>
                        <a:pt x="152" y="44"/>
                      </a:cubicBezTo>
                      <a:cubicBezTo>
                        <a:pt x="143" y="38"/>
                        <a:pt x="120" y="13"/>
                        <a:pt x="108" y="8"/>
                      </a:cubicBezTo>
                      <a:cubicBezTo>
                        <a:pt x="96" y="3"/>
                        <a:pt x="91" y="9"/>
                        <a:pt x="80" y="16"/>
                      </a:cubicBezTo>
                      <a:cubicBezTo>
                        <a:pt x="69" y="23"/>
                        <a:pt x="55" y="37"/>
                        <a:pt x="44" y="48"/>
                      </a:cubicBezTo>
                      <a:cubicBezTo>
                        <a:pt x="33" y="59"/>
                        <a:pt x="22" y="73"/>
                        <a:pt x="16" y="84"/>
                      </a:cubicBezTo>
                      <a:cubicBezTo>
                        <a:pt x="10" y="95"/>
                        <a:pt x="8" y="103"/>
                        <a:pt x="6" y="116"/>
                      </a:cubicBezTo>
                      <a:cubicBezTo>
                        <a:pt x="4" y="129"/>
                        <a:pt x="7" y="151"/>
                        <a:pt x="6" y="164"/>
                      </a:cubicBezTo>
                      <a:cubicBezTo>
                        <a:pt x="5" y="177"/>
                        <a:pt x="0" y="184"/>
                        <a:pt x="0" y="192"/>
                      </a:cubicBezTo>
                      <a:cubicBezTo>
                        <a:pt x="0" y="200"/>
                        <a:pt x="2" y="209"/>
                        <a:pt x="6" y="2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6" name="Freeform 20"/>
                <p:cNvSpPr>
                  <a:spLocks/>
                </p:cNvSpPr>
                <p:nvPr/>
              </p:nvSpPr>
              <p:spPr bwMode="auto">
                <a:xfrm>
                  <a:off x="2045" y="1910"/>
                  <a:ext cx="171" cy="301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4" y="7"/>
                    </a:cxn>
                    <a:cxn ang="0">
                      <a:pos x="154" y="67"/>
                    </a:cxn>
                    <a:cxn ang="0">
                      <a:pos x="166" y="135"/>
                    </a:cxn>
                    <a:cxn ang="0">
                      <a:pos x="170" y="179"/>
                    </a:cxn>
                    <a:cxn ang="0">
                      <a:pos x="178" y="243"/>
                    </a:cxn>
                    <a:cxn ang="0">
                      <a:pos x="192" y="263"/>
                    </a:cxn>
                    <a:cxn ang="0">
                      <a:pos x="144" y="311"/>
                    </a:cxn>
                    <a:cxn ang="0">
                      <a:pos x="118" y="315"/>
                    </a:cxn>
                    <a:cxn ang="0">
                      <a:pos x="98" y="287"/>
                    </a:cxn>
                    <a:cxn ang="0">
                      <a:pos x="58" y="219"/>
                    </a:cxn>
                    <a:cxn ang="0">
                      <a:pos x="66" y="183"/>
                    </a:cxn>
                    <a:cxn ang="0">
                      <a:pos x="66" y="123"/>
                    </a:cxn>
                    <a:cxn ang="0">
                      <a:pos x="48" y="71"/>
                    </a:cxn>
                    <a:cxn ang="0">
                      <a:pos x="34" y="39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98" h="320">
                      <a:moveTo>
                        <a:pt x="0" y="23"/>
                      </a:moveTo>
                      <a:cubicBezTo>
                        <a:pt x="8" y="16"/>
                        <a:pt x="48" y="0"/>
                        <a:pt x="74" y="7"/>
                      </a:cubicBezTo>
                      <a:cubicBezTo>
                        <a:pt x="100" y="14"/>
                        <a:pt x="139" y="46"/>
                        <a:pt x="154" y="67"/>
                      </a:cubicBezTo>
                      <a:cubicBezTo>
                        <a:pt x="169" y="88"/>
                        <a:pt x="163" y="116"/>
                        <a:pt x="166" y="135"/>
                      </a:cubicBezTo>
                      <a:cubicBezTo>
                        <a:pt x="169" y="154"/>
                        <a:pt x="168" y="161"/>
                        <a:pt x="170" y="179"/>
                      </a:cubicBezTo>
                      <a:cubicBezTo>
                        <a:pt x="172" y="197"/>
                        <a:pt x="174" y="229"/>
                        <a:pt x="178" y="243"/>
                      </a:cubicBezTo>
                      <a:cubicBezTo>
                        <a:pt x="182" y="257"/>
                        <a:pt x="198" y="252"/>
                        <a:pt x="192" y="263"/>
                      </a:cubicBezTo>
                      <a:cubicBezTo>
                        <a:pt x="186" y="274"/>
                        <a:pt x="156" y="302"/>
                        <a:pt x="144" y="311"/>
                      </a:cubicBezTo>
                      <a:cubicBezTo>
                        <a:pt x="132" y="320"/>
                        <a:pt x="126" y="319"/>
                        <a:pt x="118" y="315"/>
                      </a:cubicBezTo>
                      <a:cubicBezTo>
                        <a:pt x="110" y="311"/>
                        <a:pt x="108" y="303"/>
                        <a:pt x="98" y="287"/>
                      </a:cubicBezTo>
                      <a:cubicBezTo>
                        <a:pt x="88" y="271"/>
                        <a:pt x="63" y="236"/>
                        <a:pt x="58" y="219"/>
                      </a:cubicBezTo>
                      <a:cubicBezTo>
                        <a:pt x="53" y="202"/>
                        <a:pt x="65" y="199"/>
                        <a:pt x="66" y="183"/>
                      </a:cubicBezTo>
                      <a:cubicBezTo>
                        <a:pt x="67" y="167"/>
                        <a:pt x="69" y="142"/>
                        <a:pt x="66" y="123"/>
                      </a:cubicBezTo>
                      <a:cubicBezTo>
                        <a:pt x="63" y="104"/>
                        <a:pt x="53" y="85"/>
                        <a:pt x="48" y="71"/>
                      </a:cubicBezTo>
                      <a:cubicBezTo>
                        <a:pt x="43" y="57"/>
                        <a:pt x="42" y="47"/>
                        <a:pt x="34" y="39"/>
                      </a:cubicBezTo>
                      <a:cubicBezTo>
                        <a:pt x="26" y="31"/>
                        <a:pt x="7" y="26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7" name="Freeform 21"/>
                <p:cNvSpPr>
                  <a:spLocks/>
                </p:cNvSpPr>
                <p:nvPr/>
              </p:nvSpPr>
              <p:spPr bwMode="auto">
                <a:xfrm>
                  <a:off x="2133" y="2105"/>
                  <a:ext cx="87" cy="108"/>
                </a:xfrm>
                <a:custGeom>
                  <a:avLst/>
                  <a:gdLst/>
                  <a:ahLst/>
                  <a:cxnLst>
                    <a:cxn ang="0">
                      <a:pos x="76" y="4"/>
                    </a:cxn>
                    <a:cxn ang="0">
                      <a:pos x="76" y="0"/>
                    </a:cxn>
                    <a:cxn ang="0">
                      <a:pos x="100" y="56"/>
                    </a:cxn>
                    <a:cxn ang="0">
                      <a:pos x="28" y="116"/>
                    </a:cxn>
                    <a:cxn ang="0">
                      <a:pos x="0" y="80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8" name="Freeform 22"/>
                <p:cNvSpPr>
                  <a:spLocks/>
                </p:cNvSpPr>
                <p:nvPr/>
              </p:nvSpPr>
              <p:spPr bwMode="auto">
                <a:xfrm>
                  <a:off x="1709" y="1914"/>
                  <a:ext cx="193" cy="304"/>
                </a:xfrm>
                <a:custGeom>
                  <a:avLst/>
                  <a:gdLst/>
                  <a:ahLst/>
                  <a:cxnLst>
                    <a:cxn ang="0">
                      <a:pos x="221" y="24"/>
                    </a:cxn>
                    <a:cxn ang="0">
                      <a:pos x="185" y="2"/>
                    </a:cxn>
                    <a:cxn ang="0">
                      <a:pos x="121" y="10"/>
                    </a:cxn>
                    <a:cxn ang="0">
                      <a:pos x="47" y="60"/>
                    </a:cxn>
                    <a:cxn ang="0">
                      <a:pos x="35" y="128"/>
                    </a:cxn>
                    <a:cxn ang="0">
                      <a:pos x="31" y="172"/>
                    </a:cxn>
                    <a:cxn ang="0">
                      <a:pos x="23" y="236"/>
                    </a:cxn>
                    <a:cxn ang="0">
                      <a:pos x="9" y="256"/>
                    </a:cxn>
                    <a:cxn ang="0">
                      <a:pos x="77" y="298"/>
                    </a:cxn>
                    <a:cxn ang="0">
                      <a:pos x="117" y="318"/>
                    </a:cxn>
                    <a:cxn ang="0">
                      <a:pos x="125" y="274"/>
                    </a:cxn>
                    <a:cxn ang="0">
                      <a:pos x="143" y="212"/>
                    </a:cxn>
                    <a:cxn ang="0">
                      <a:pos x="145" y="178"/>
                    </a:cxn>
                    <a:cxn ang="0">
                      <a:pos x="145" y="148"/>
                    </a:cxn>
                    <a:cxn ang="0">
                      <a:pos x="157" y="84"/>
                    </a:cxn>
                    <a:cxn ang="0">
                      <a:pos x="165" y="72"/>
                    </a:cxn>
                    <a:cxn ang="0">
                      <a:pos x="181" y="56"/>
                    </a:cxn>
                    <a:cxn ang="0">
                      <a:pos x="221" y="24"/>
                    </a:cxn>
                  </a:cxnLst>
                  <a:rect l="0" t="0" r="r" b="b"/>
                  <a:pathLst>
                    <a:path w="222" h="322">
                      <a:moveTo>
                        <a:pt x="221" y="24"/>
                      </a:moveTo>
                      <a:cubicBezTo>
                        <a:pt x="222" y="15"/>
                        <a:pt x="202" y="4"/>
                        <a:pt x="185" y="2"/>
                      </a:cubicBezTo>
                      <a:cubicBezTo>
                        <a:pt x="168" y="0"/>
                        <a:pt x="144" y="0"/>
                        <a:pt x="121" y="10"/>
                      </a:cubicBezTo>
                      <a:cubicBezTo>
                        <a:pt x="98" y="20"/>
                        <a:pt x="61" y="40"/>
                        <a:pt x="47" y="60"/>
                      </a:cubicBezTo>
                      <a:cubicBezTo>
                        <a:pt x="33" y="80"/>
                        <a:pt x="38" y="109"/>
                        <a:pt x="35" y="128"/>
                      </a:cubicBezTo>
                      <a:cubicBezTo>
                        <a:pt x="32" y="147"/>
                        <a:pt x="33" y="154"/>
                        <a:pt x="31" y="172"/>
                      </a:cubicBezTo>
                      <a:cubicBezTo>
                        <a:pt x="29" y="190"/>
                        <a:pt x="27" y="222"/>
                        <a:pt x="23" y="236"/>
                      </a:cubicBezTo>
                      <a:cubicBezTo>
                        <a:pt x="19" y="250"/>
                        <a:pt x="0" y="246"/>
                        <a:pt x="9" y="256"/>
                      </a:cubicBezTo>
                      <a:cubicBezTo>
                        <a:pt x="18" y="266"/>
                        <a:pt x="59" y="288"/>
                        <a:pt x="77" y="298"/>
                      </a:cubicBezTo>
                      <a:cubicBezTo>
                        <a:pt x="95" y="308"/>
                        <a:pt x="109" y="322"/>
                        <a:pt x="117" y="318"/>
                      </a:cubicBezTo>
                      <a:cubicBezTo>
                        <a:pt x="125" y="314"/>
                        <a:pt x="121" y="292"/>
                        <a:pt x="125" y="274"/>
                      </a:cubicBezTo>
                      <a:cubicBezTo>
                        <a:pt x="129" y="256"/>
                        <a:pt x="140" y="228"/>
                        <a:pt x="143" y="212"/>
                      </a:cubicBezTo>
                      <a:cubicBezTo>
                        <a:pt x="146" y="196"/>
                        <a:pt x="145" y="189"/>
                        <a:pt x="145" y="178"/>
                      </a:cubicBezTo>
                      <a:cubicBezTo>
                        <a:pt x="145" y="167"/>
                        <a:pt x="143" y="164"/>
                        <a:pt x="145" y="148"/>
                      </a:cubicBezTo>
                      <a:cubicBezTo>
                        <a:pt x="147" y="132"/>
                        <a:pt x="154" y="97"/>
                        <a:pt x="157" y="84"/>
                      </a:cubicBezTo>
                      <a:cubicBezTo>
                        <a:pt x="160" y="71"/>
                        <a:pt x="161" y="77"/>
                        <a:pt x="165" y="72"/>
                      </a:cubicBezTo>
                      <a:cubicBezTo>
                        <a:pt x="169" y="67"/>
                        <a:pt x="172" y="64"/>
                        <a:pt x="181" y="56"/>
                      </a:cubicBezTo>
                      <a:cubicBezTo>
                        <a:pt x="190" y="48"/>
                        <a:pt x="213" y="31"/>
                        <a:pt x="221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9" name="Freeform 23"/>
                <p:cNvSpPr>
                  <a:spLocks/>
                </p:cNvSpPr>
                <p:nvPr/>
              </p:nvSpPr>
              <p:spPr bwMode="auto">
                <a:xfrm>
                  <a:off x="1721" y="2112"/>
                  <a:ext cx="97" cy="9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0" y="44"/>
                    </a:cxn>
                    <a:cxn ang="0">
                      <a:pos x="100" y="104"/>
                    </a:cxn>
                    <a:cxn ang="0">
                      <a:pos x="112" y="6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12" h="104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0" y="44"/>
                      </a:lnTo>
                      <a:lnTo>
                        <a:pt x="100" y="104"/>
                      </a:lnTo>
                      <a:lnTo>
                        <a:pt x="112" y="6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0" name="Freeform 24"/>
                <p:cNvSpPr>
                  <a:spLocks/>
                </p:cNvSpPr>
                <p:nvPr/>
              </p:nvSpPr>
              <p:spPr bwMode="auto">
                <a:xfrm>
                  <a:off x="1889" y="1886"/>
                  <a:ext cx="73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1" name="Freeform 25"/>
                <p:cNvSpPr>
                  <a:spLocks/>
                </p:cNvSpPr>
                <p:nvPr/>
              </p:nvSpPr>
              <p:spPr bwMode="auto">
                <a:xfrm flipH="1">
                  <a:off x="1962" y="1886"/>
                  <a:ext cx="72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2" name="Freeform 26"/>
                <p:cNvSpPr>
                  <a:spLocks/>
                </p:cNvSpPr>
                <p:nvPr/>
              </p:nvSpPr>
              <p:spPr bwMode="auto">
                <a:xfrm>
                  <a:off x="1968" y="2112"/>
                  <a:ext cx="6" cy="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00"/>
                    </a:cxn>
                  </a:cxnLst>
                  <a:rect l="0" t="0" r="r" b="b"/>
                  <a:pathLst>
                    <a:path w="8" h="400">
                      <a:moveTo>
                        <a:pt x="0" y="0"/>
                      </a:moveTo>
                      <a:lnTo>
                        <a:pt x="8" y="40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3" name="Freeform 27"/>
                <p:cNvSpPr>
                  <a:spLocks/>
                </p:cNvSpPr>
                <p:nvPr/>
              </p:nvSpPr>
              <p:spPr bwMode="auto">
                <a:xfrm>
                  <a:off x="1964" y="1950"/>
                  <a:ext cx="1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" h="160">
                      <a:moveTo>
                        <a:pt x="0" y="0"/>
                      </a:moveTo>
                      <a:lnTo>
                        <a:pt x="0" y="16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4" name="Freeform 28" descr="Коричневый мрамор"/>
                <p:cNvSpPr>
                  <a:spLocks/>
                </p:cNvSpPr>
                <p:nvPr/>
              </p:nvSpPr>
              <p:spPr bwMode="auto">
                <a:xfrm>
                  <a:off x="1809" y="2448"/>
                  <a:ext cx="341" cy="90"/>
                </a:xfrm>
                <a:custGeom>
                  <a:avLst/>
                  <a:gdLst/>
                  <a:ahLst/>
                  <a:cxnLst>
                    <a:cxn ang="0">
                      <a:pos x="10" y="49"/>
                    </a:cxn>
                    <a:cxn ang="0">
                      <a:pos x="11" y="86"/>
                    </a:cxn>
                    <a:cxn ang="0">
                      <a:pos x="59" y="86"/>
                    </a:cxn>
                    <a:cxn ang="0">
                      <a:pos x="181" y="88"/>
                    </a:cxn>
                    <a:cxn ang="0">
                      <a:pos x="328" y="88"/>
                    </a:cxn>
                    <a:cxn ang="0">
                      <a:pos x="325" y="43"/>
                    </a:cxn>
                    <a:cxn ang="0">
                      <a:pos x="244" y="1"/>
                    </a:cxn>
                    <a:cxn ang="0">
                      <a:pos x="181" y="40"/>
                    </a:cxn>
                    <a:cxn ang="0">
                      <a:pos x="187" y="85"/>
                    </a:cxn>
                    <a:cxn ang="0">
                      <a:pos x="154" y="34"/>
                    </a:cxn>
                    <a:cxn ang="0">
                      <a:pos x="70" y="7"/>
                    </a:cxn>
                    <a:cxn ang="0">
                      <a:pos x="10" y="49"/>
                    </a:cxn>
                  </a:cxnLst>
                  <a:rect l="0" t="0" r="r" b="b"/>
                  <a:pathLst>
                    <a:path w="352" h="95">
                      <a:moveTo>
                        <a:pt x="10" y="49"/>
                      </a:moveTo>
                      <a:cubicBezTo>
                        <a:pt x="0" y="62"/>
                        <a:pt x="3" y="80"/>
                        <a:pt x="11" y="86"/>
                      </a:cubicBezTo>
                      <a:cubicBezTo>
                        <a:pt x="19" y="92"/>
                        <a:pt x="31" y="86"/>
                        <a:pt x="59" y="86"/>
                      </a:cubicBezTo>
                      <a:cubicBezTo>
                        <a:pt x="87" y="86"/>
                        <a:pt x="136" y="88"/>
                        <a:pt x="181" y="88"/>
                      </a:cubicBezTo>
                      <a:cubicBezTo>
                        <a:pt x="226" y="88"/>
                        <a:pt x="304" y="95"/>
                        <a:pt x="328" y="88"/>
                      </a:cubicBezTo>
                      <a:cubicBezTo>
                        <a:pt x="352" y="81"/>
                        <a:pt x="339" y="58"/>
                        <a:pt x="325" y="43"/>
                      </a:cubicBezTo>
                      <a:cubicBezTo>
                        <a:pt x="311" y="28"/>
                        <a:pt x="268" y="2"/>
                        <a:pt x="244" y="1"/>
                      </a:cubicBezTo>
                      <a:cubicBezTo>
                        <a:pt x="220" y="0"/>
                        <a:pt x="191" y="26"/>
                        <a:pt x="181" y="40"/>
                      </a:cubicBezTo>
                      <a:cubicBezTo>
                        <a:pt x="171" y="54"/>
                        <a:pt x="191" y="86"/>
                        <a:pt x="187" y="85"/>
                      </a:cubicBezTo>
                      <a:cubicBezTo>
                        <a:pt x="183" y="84"/>
                        <a:pt x="173" y="47"/>
                        <a:pt x="154" y="34"/>
                      </a:cubicBezTo>
                      <a:cubicBezTo>
                        <a:pt x="135" y="21"/>
                        <a:pt x="94" y="4"/>
                        <a:pt x="70" y="7"/>
                      </a:cubicBezTo>
                      <a:cubicBezTo>
                        <a:pt x="46" y="10"/>
                        <a:pt x="20" y="36"/>
                        <a:pt x="10" y="49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5325" name="Group 29"/>
                <p:cNvGrpSpPr>
                  <a:grpSpLocks/>
                </p:cNvGrpSpPr>
                <p:nvPr/>
              </p:nvGrpSpPr>
              <p:grpSpPr bwMode="auto">
                <a:xfrm>
                  <a:off x="1680" y="1488"/>
                  <a:ext cx="581" cy="789"/>
                  <a:chOff x="1680" y="1488"/>
                  <a:chExt cx="581" cy="789"/>
                </a:xfrm>
              </p:grpSpPr>
              <p:sp>
                <p:nvSpPr>
                  <p:cNvPr id="55326" name="Freeform 30"/>
                  <p:cNvSpPr>
                    <a:spLocks/>
                  </p:cNvSpPr>
                  <p:nvPr/>
                </p:nvSpPr>
                <p:spPr bwMode="auto">
                  <a:xfrm>
                    <a:off x="1771" y="1488"/>
                    <a:ext cx="387" cy="287"/>
                  </a:xfrm>
                  <a:custGeom>
                    <a:avLst/>
                    <a:gdLst/>
                    <a:ahLst/>
                    <a:cxnLst>
                      <a:cxn ang="0">
                        <a:pos x="378" y="286"/>
                      </a:cxn>
                      <a:cxn ang="0">
                        <a:pos x="399" y="220"/>
                      </a:cxn>
                      <a:cxn ang="0">
                        <a:pos x="384" y="202"/>
                      </a:cxn>
                      <a:cxn ang="0">
                        <a:pos x="387" y="166"/>
                      </a:cxn>
                      <a:cxn ang="0">
                        <a:pos x="360" y="151"/>
                      </a:cxn>
                      <a:cxn ang="0">
                        <a:pos x="366" y="121"/>
                      </a:cxn>
                      <a:cxn ang="0">
                        <a:pos x="351" y="124"/>
                      </a:cxn>
                      <a:cxn ang="0">
                        <a:pos x="294" y="67"/>
                      </a:cxn>
                      <a:cxn ang="0">
                        <a:pos x="267" y="64"/>
                      </a:cxn>
                      <a:cxn ang="0">
                        <a:pos x="247" y="53"/>
                      </a:cxn>
                      <a:cxn ang="0">
                        <a:pos x="261" y="28"/>
                      </a:cxn>
                      <a:cxn ang="0">
                        <a:pos x="282" y="31"/>
                      </a:cxn>
                      <a:cxn ang="0">
                        <a:pos x="264" y="1"/>
                      </a:cxn>
                      <a:cxn ang="0">
                        <a:pos x="228" y="40"/>
                      </a:cxn>
                      <a:cxn ang="0">
                        <a:pos x="219" y="55"/>
                      </a:cxn>
                      <a:cxn ang="0">
                        <a:pos x="192" y="10"/>
                      </a:cxn>
                      <a:cxn ang="0">
                        <a:pos x="186" y="22"/>
                      </a:cxn>
                      <a:cxn ang="0">
                        <a:pos x="204" y="55"/>
                      </a:cxn>
                      <a:cxn ang="0">
                        <a:pos x="162" y="10"/>
                      </a:cxn>
                      <a:cxn ang="0">
                        <a:pos x="144" y="16"/>
                      </a:cxn>
                      <a:cxn ang="0">
                        <a:pos x="120" y="19"/>
                      </a:cxn>
                      <a:cxn ang="0">
                        <a:pos x="114" y="34"/>
                      </a:cxn>
                      <a:cxn ang="0">
                        <a:pos x="147" y="37"/>
                      </a:cxn>
                      <a:cxn ang="0">
                        <a:pos x="159" y="58"/>
                      </a:cxn>
                      <a:cxn ang="0">
                        <a:pos x="126" y="55"/>
                      </a:cxn>
                      <a:cxn ang="0">
                        <a:pos x="114" y="73"/>
                      </a:cxn>
                      <a:cxn ang="0">
                        <a:pos x="93" y="79"/>
                      </a:cxn>
                      <a:cxn ang="0">
                        <a:pos x="72" y="94"/>
                      </a:cxn>
                      <a:cxn ang="0">
                        <a:pos x="54" y="106"/>
                      </a:cxn>
                      <a:cxn ang="0">
                        <a:pos x="60" y="124"/>
                      </a:cxn>
                      <a:cxn ang="0">
                        <a:pos x="45" y="142"/>
                      </a:cxn>
                      <a:cxn ang="0">
                        <a:pos x="27" y="154"/>
                      </a:cxn>
                      <a:cxn ang="0">
                        <a:pos x="12" y="214"/>
                      </a:cxn>
                      <a:cxn ang="0">
                        <a:pos x="3" y="274"/>
                      </a:cxn>
                      <a:cxn ang="0">
                        <a:pos x="33" y="301"/>
                      </a:cxn>
                    </a:cxnLst>
                    <a:rect l="0" t="0" r="r" b="b"/>
                    <a:pathLst>
                      <a:path w="400" h="301">
                        <a:moveTo>
                          <a:pt x="378" y="286"/>
                        </a:moveTo>
                        <a:cubicBezTo>
                          <a:pt x="381" y="275"/>
                          <a:pt x="398" y="234"/>
                          <a:pt x="399" y="220"/>
                        </a:cubicBezTo>
                        <a:cubicBezTo>
                          <a:pt x="400" y="206"/>
                          <a:pt x="386" y="211"/>
                          <a:pt x="384" y="202"/>
                        </a:cubicBezTo>
                        <a:cubicBezTo>
                          <a:pt x="382" y="193"/>
                          <a:pt x="391" y="174"/>
                          <a:pt x="387" y="166"/>
                        </a:cubicBezTo>
                        <a:cubicBezTo>
                          <a:pt x="383" y="158"/>
                          <a:pt x="363" y="158"/>
                          <a:pt x="360" y="151"/>
                        </a:cubicBezTo>
                        <a:cubicBezTo>
                          <a:pt x="357" y="144"/>
                          <a:pt x="367" y="125"/>
                          <a:pt x="366" y="121"/>
                        </a:cubicBezTo>
                        <a:cubicBezTo>
                          <a:pt x="365" y="117"/>
                          <a:pt x="363" y="133"/>
                          <a:pt x="351" y="124"/>
                        </a:cubicBezTo>
                        <a:cubicBezTo>
                          <a:pt x="339" y="115"/>
                          <a:pt x="308" y="77"/>
                          <a:pt x="294" y="67"/>
                        </a:cubicBezTo>
                        <a:cubicBezTo>
                          <a:pt x="280" y="57"/>
                          <a:pt x="275" y="66"/>
                          <a:pt x="267" y="64"/>
                        </a:cubicBezTo>
                        <a:cubicBezTo>
                          <a:pt x="259" y="62"/>
                          <a:pt x="248" y="59"/>
                          <a:pt x="247" y="53"/>
                        </a:cubicBezTo>
                        <a:cubicBezTo>
                          <a:pt x="246" y="47"/>
                          <a:pt x="255" y="32"/>
                          <a:pt x="261" y="28"/>
                        </a:cubicBezTo>
                        <a:cubicBezTo>
                          <a:pt x="267" y="24"/>
                          <a:pt x="282" y="35"/>
                          <a:pt x="282" y="31"/>
                        </a:cubicBezTo>
                        <a:cubicBezTo>
                          <a:pt x="282" y="27"/>
                          <a:pt x="273" y="0"/>
                          <a:pt x="264" y="1"/>
                        </a:cubicBezTo>
                        <a:cubicBezTo>
                          <a:pt x="255" y="2"/>
                          <a:pt x="235" y="31"/>
                          <a:pt x="228" y="40"/>
                        </a:cubicBezTo>
                        <a:cubicBezTo>
                          <a:pt x="221" y="49"/>
                          <a:pt x="225" y="60"/>
                          <a:pt x="219" y="55"/>
                        </a:cubicBezTo>
                        <a:cubicBezTo>
                          <a:pt x="213" y="50"/>
                          <a:pt x="197" y="15"/>
                          <a:pt x="192" y="10"/>
                        </a:cubicBezTo>
                        <a:cubicBezTo>
                          <a:pt x="187" y="5"/>
                          <a:pt x="184" y="15"/>
                          <a:pt x="186" y="22"/>
                        </a:cubicBezTo>
                        <a:cubicBezTo>
                          <a:pt x="188" y="29"/>
                          <a:pt x="208" y="57"/>
                          <a:pt x="204" y="55"/>
                        </a:cubicBezTo>
                        <a:cubicBezTo>
                          <a:pt x="200" y="53"/>
                          <a:pt x="172" y="17"/>
                          <a:pt x="162" y="10"/>
                        </a:cubicBezTo>
                        <a:cubicBezTo>
                          <a:pt x="152" y="3"/>
                          <a:pt x="151" y="15"/>
                          <a:pt x="144" y="16"/>
                        </a:cubicBezTo>
                        <a:cubicBezTo>
                          <a:pt x="137" y="17"/>
                          <a:pt x="125" y="16"/>
                          <a:pt x="120" y="19"/>
                        </a:cubicBezTo>
                        <a:cubicBezTo>
                          <a:pt x="115" y="22"/>
                          <a:pt x="110" y="31"/>
                          <a:pt x="114" y="34"/>
                        </a:cubicBezTo>
                        <a:cubicBezTo>
                          <a:pt x="118" y="37"/>
                          <a:pt x="140" y="33"/>
                          <a:pt x="147" y="37"/>
                        </a:cubicBezTo>
                        <a:cubicBezTo>
                          <a:pt x="154" y="41"/>
                          <a:pt x="163" y="55"/>
                          <a:pt x="159" y="58"/>
                        </a:cubicBezTo>
                        <a:cubicBezTo>
                          <a:pt x="155" y="61"/>
                          <a:pt x="133" y="53"/>
                          <a:pt x="126" y="55"/>
                        </a:cubicBezTo>
                        <a:cubicBezTo>
                          <a:pt x="119" y="57"/>
                          <a:pt x="119" y="69"/>
                          <a:pt x="114" y="73"/>
                        </a:cubicBezTo>
                        <a:cubicBezTo>
                          <a:pt x="109" y="77"/>
                          <a:pt x="100" y="76"/>
                          <a:pt x="93" y="79"/>
                        </a:cubicBezTo>
                        <a:cubicBezTo>
                          <a:pt x="86" y="82"/>
                          <a:pt x="79" y="89"/>
                          <a:pt x="72" y="94"/>
                        </a:cubicBezTo>
                        <a:cubicBezTo>
                          <a:pt x="65" y="99"/>
                          <a:pt x="56" y="101"/>
                          <a:pt x="54" y="106"/>
                        </a:cubicBezTo>
                        <a:cubicBezTo>
                          <a:pt x="52" y="111"/>
                          <a:pt x="61" y="118"/>
                          <a:pt x="60" y="124"/>
                        </a:cubicBezTo>
                        <a:cubicBezTo>
                          <a:pt x="59" y="130"/>
                          <a:pt x="51" y="137"/>
                          <a:pt x="45" y="142"/>
                        </a:cubicBezTo>
                        <a:cubicBezTo>
                          <a:pt x="39" y="147"/>
                          <a:pt x="33" y="142"/>
                          <a:pt x="27" y="154"/>
                        </a:cubicBezTo>
                        <a:cubicBezTo>
                          <a:pt x="21" y="166"/>
                          <a:pt x="16" y="194"/>
                          <a:pt x="12" y="214"/>
                        </a:cubicBezTo>
                        <a:cubicBezTo>
                          <a:pt x="8" y="234"/>
                          <a:pt x="0" y="260"/>
                          <a:pt x="3" y="274"/>
                        </a:cubicBezTo>
                        <a:cubicBezTo>
                          <a:pt x="6" y="288"/>
                          <a:pt x="27" y="295"/>
                          <a:pt x="33" y="30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333333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27" name="Freeform 31"/>
                  <p:cNvSpPr>
                    <a:spLocks/>
                  </p:cNvSpPr>
                  <p:nvPr/>
                </p:nvSpPr>
                <p:spPr bwMode="auto">
                  <a:xfrm>
                    <a:off x="2159" y="2166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28" name="Freeform 32"/>
                  <p:cNvSpPr>
                    <a:spLocks/>
                  </p:cNvSpPr>
                  <p:nvPr/>
                </p:nvSpPr>
                <p:spPr bwMode="auto">
                  <a:xfrm flipH="1">
                    <a:off x="1680" y="2164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29" name="Freeform 33"/>
                  <p:cNvSpPr>
                    <a:spLocks/>
                  </p:cNvSpPr>
                  <p:nvPr/>
                </p:nvSpPr>
                <p:spPr bwMode="auto">
                  <a:xfrm>
                    <a:off x="1804" y="1590"/>
                    <a:ext cx="333" cy="347"/>
                  </a:xfrm>
                  <a:custGeom>
                    <a:avLst/>
                    <a:gdLst/>
                    <a:ahLst/>
                    <a:cxnLst>
                      <a:cxn ang="0">
                        <a:pos x="0" y="194"/>
                      </a:cxn>
                      <a:cxn ang="0">
                        <a:pos x="6" y="209"/>
                      </a:cxn>
                      <a:cxn ang="0">
                        <a:pos x="36" y="266"/>
                      </a:cxn>
                      <a:cxn ang="0">
                        <a:pos x="87" y="308"/>
                      </a:cxn>
                      <a:cxn ang="0">
                        <a:pos x="138" y="320"/>
                      </a:cxn>
                      <a:cxn ang="0">
                        <a:pos x="144" y="344"/>
                      </a:cxn>
                      <a:cxn ang="0">
                        <a:pos x="165" y="365"/>
                      </a:cxn>
                      <a:cxn ang="0">
                        <a:pos x="192" y="341"/>
                      </a:cxn>
                      <a:cxn ang="0">
                        <a:pos x="207" y="317"/>
                      </a:cxn>
                      <a:cxn ang="0">
                        <a:pos x="255" y="308"/>
                      </a:cxn>
                      <a:cxn ang="0">
                        <a:pos x="303" y="275"/>
                      </a:cxn>
                      <a:cxn ang="0">
                        <a:pos x="342" y="179"/>
                      </a:cxn>
                      <a:cxn ang="0">
                        <a:pos x="288" y="98"/>
                      </a:cxn>
                      <a:cxn ang="0">
                        <a:pos x="256" y="27"/>
                      </a:cxn>
                      <a:cxn ang="0">
                        <a:pos x="208" y="75"/>
                      </a:cxn>
                      <a:cxn ang="0">
                        <a:pos x="198" y="56"/>
                      </a:cxn>
                      <a:cxn ang="0">
                        <a:pos x="183" y="53"/>
                      </a:cxn>
                      <a:cxn ang="0">
                        <a:pos x="112" y="75"/>
                      </a:cxn>
                      <a:cxn ang="0">
                        <a:pos x="126" y="41"/>
                      </a:cxn>
                      <a:cxn ang="0">
                        <a:pos x="114" y="11"/>
                      </a:cxn>
                      <a:cxn ang="0">
                        <a:pos x="54" y="110"/>
                      </a:cxn>
                      <a:cxn ang="0">
                        <a:pos x="60" y="137"/>
                      </a:cxn>
                      <a:cxn ang="0">
                        <a:pos x="54" y="161"/>
                      </a:cxn>
                      <a:cxn ang="0">
                        <a:pos x="36" y="155"/>
                      </a:cxn>
                      <a:cxn ang="0">
                        <a:pos x="33" y="119"/>
                      </a:cxn>
                      <a:cxn ang="0">
                        <a:pos x="12" y="152"/>
                      </a:cxn>
                      <a:cxn ang="0">
                        <a:pos x="12" y="173"/>
                      </a:cxn>
                      <a:cxn ang="0">
                        <a:pos x="9" y="185"/>
                      </a:cxn>
                      <a:cxn ang="0">
                        <a:pos x="0" y="194"/>
                      </a:cxn>
                    </a:cxnLst>
                    <a:rect l="0" t="0" r="r" b="b"/>
                    <a:pathLst>
                      <a:path w="344" h="365">
                        <a:moveTo>
                          <a:pt x="0" y="194"/>
                        </a:moveTo>
                        <a:cubicBezTo>
                          <a:pt x="0" y="198"/>
                          <a:pt x="0" y="197"/>
                          <a:pt x="6" y="209"/>
                        </a:cubicBezTo>
                        <a:cubicBezTo>
                          <a:pt x="12" y="221"/>
                          <a:pt x="23" y="250"/>
                          <a:pt x="36" y="266"/>
                        </a:cubicBezTo>
                        <a:cubicBezTo>
                          <a:pt x="49" y="282"/>
                          <a:pt x="70" y="299"/>
                          <a:pt x="87" y="308"/>
                        </a:cubicBezTo>
                        <a:cubicBezTo>
                          <a:pt x="104" y="317"/>
                          <a:pt x="129" y="314"/>
                          <a:pt x="138" y="320"/>
                        </a:cubicBezTo>
                        <a:cubicBezTo>
                          <a:pt x="147" y="326"/>
                          <a:pt x="140" y="337"/>
                          <a:pt x="144" y="344"/>
                        </a:cubicBezTo>
                        <a:cubicBezTo>
                          <a:pt x="148" y="351"/>
                          <a:pt x="157" y="365"/>
                          <a:pt x="165" y="365"/>
                        </a:cubicBezTo>
                        <a:cubicBezTo>
                          <a:pt x="173" y="365"/>
                          <a:pt x="185" y="349"/>
                          <a:pt x="192" y="341"/>
                        </a:cubicBezTo>
                        <a:cubicBezTo>
                          <a:pt x="199" y="333"/>
                          <a:pt x="197" y="322"/>
                          <a:pt x="207" y="317"/>
                        </a:cubicBezTo>
                        <a:cubicBezTo>
                          <a:pt x="217" y="312"/>
                          <a:pt x="239" y="315"/>
                          <a:pt x="255" y="308"/>
                        </a:cubicBezTo>
                        <a:cubicBezTo>
                          <a:pt x="271" y="301"/>
                          <a:pt x="289" y="296"/>
                          <a:pt x="303" y="275"/>
                        </a:cubicBezTo>
                        <a:cubicBezTo>
                          <a:pt x="317" y="254"/>
                          <a:pt x="344" y="208"/>
                          <a:pt x="342" y="179"/>
                        </a:cubicBezTo>
                        <a:cubicBezTo>
                          <a:pt x="340" y="150"/>
                          <a:pt x="302" y="123"/>
                          <a:pt x="288" y="98"/>
                        </a:cubicBezTo>
                        <a:cubicBezTo>
                          <a:pt x="274" y="73"/>
                          <a:pt x="269" y="31"/>
                          <a:pt x="256" y="27"/>
                        </a:cubicBezTo>
                        <a:cubicBezTo>
                          <a:pt x="243" y="23"/>
                          <a:pt x="218" y="70"/>
                          <a:pt x="208" y="75"/>
                        </a:cubicBezTo>
                        <a:cubicBezTo>
                          <a:pt x="198" y="80"/>
                          <a:pt x="202" y="60"/>
                          <a:pt x="198" y="56"/>
                        </a:cubicBezTo>
                        <a:cubicBezTo>
                          <a:pt x="194" y="52"/>
                          <a:pt x="197" y="50"/>
                          <a:pt x="183" y="53"/>
                        </a:cubicBezTo>
                        <a:cubicBezTo>
                          <a:pt x="169" y="56"/>
                          <a:pt x="121" y="77"/>
                          <a:pt x="112" y="75"/>
                        </a:cubicBezTo>
                        <a:cubicBezTo>
                          <a:pt x="103" y="73"/>
                          <a:pt x="126" y="52"/>
                          <a:pt x="126" y="41"/>
                        </a:cubicBezTo>
                        <a:cubicBezTo>
                          <a:pt x="126" y="30"/>
                          <a:pt x="126" y="0"/>
                          <a:pt x="114" y="11"/>
                        </a:cubicBezTo>
                        <a:cubicBezTo>
                          <a:pt x="102" y="22"/>
                          <a:pt x="63" y="89"/>
                          <a:pt x="54" y="110"/>
                        </a:cubicBezTo>
                        <a:cubicBezTo>
                          <a:pt x="45" y="131"/>
                          <a:pt x="60" y="129"/>
                          <a:pt x="60" y="137"/>
                        </a:cubicBezTo>
                        <a:cubicBezTo>
                          <a:pt x="60" y="145"/>
                          <a:pt x="58" y="158"/>
                          <a:pt x="54" y="161"/>
                        </a:cubicBezTo>
                        <a:cubicBezTo>
                          <a:pt x="50" y="164"/>
                          <a:pt x="39" y="162"/>
                          <a:pt x="36" y="155"/>
                        </a:cubicBezTo>
                        <a:cubicBezTo>
                          <a:pt x="33" y="148"/>
                          <a:pt x="37" y="119"/>
                          <a:pt x="33" y="119"/>
                        </a:cubicBezTo>
                        <a:cubicBezTo>
                          <a:pt x="29" y="119"/>
                          <a:pt x="16" y="143"/>
                          <a:pt x="12" y="152"/>
                        </a:cubicBezTo>
                        <a:cubicBezTo>
                          <a:pt x="8" y="161"/>
                          <a:pt x="12" y="168"/>
                          <a:pt x="12" y="173"/>
                        </a:cubicBezTo>
                        <a:cubicBezTo>
                          <a:pt x="12" y="178"/>
                          <a:pt x="11" y="182"/>
                          <a:pt x="9" y="185"/>
                        </a:cubicBezTo>
                        <a:cubicBezTo>
                          <a:pt x="7" y="188"/>
                          <a:pt x="0" y="190"/>
                          <a:pt x="0" y="19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C993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0" name="Freeform 34"/>
                  <p:cNvSpPr>
                    <a:spLocks/>
                  </p:cNvSpPr>
                  <p:nvPr/>
                </p:nvSpPr>
                <p:spPr bwMode="auto">
                  <a:xfrm>
                    <a:off x="1923" y="1823"/>
                    <a:ext cx="110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27"/>
                      </a:cxn>
                      <a:cxn ang="0">
                        <a:pos x="60" y="30"/>
                      </a:cxn>
                      <a:cxn ang="0">
                        <a:pos x="81" y="27"/>
                      </a:cxn>
                      <a:cxn ang="0">
                        <a:pos x="114" y="3"/>
                      </a:cxn>
                    </a:cxnLst>
                    <a:rect l="0" t="0" r="r" b="b"/>
                    <a:pathLst>
                      <a:path w="114" h="32">
                        <a:moveTo>
                          <a:pt x="0" y="0"/>
                        </a:moveTo>
                        <a:cubicBezTo>
                          <a:pt x="7" y="4"/>
                          <a:pt x="29" y="22"/>
                          <a:pt x="39" y="27"/>
                        </a:cubicBezTo>
                        <a:cubicBezTo>
                          <a:pt x="49" y="32"/>
                          <a:pt x="53" y="30"/>
                          <a:pt x="60" y="30"/>
                        </a:cubicBezTo>
                        <a:cubicBezTo>
                          <a:pt x="67" y="30"/>
                          <a:pt x="72" y="32"/>
                          <a:pt x="81" y="27"/>
                        </a:cubicBezTo>
                        <a:cubicBezTo>
                          <a:pt x="90" y="22"/>
                          <a:pt x="107" y="8"/>
                          <a:pt x="114" y="3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D20000"/>
                    </a:solidFill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1" name="Freeform 35"/>
                  <p:cNvSpPr>
                    <a:spLocks/>
                  </p:cNvSpPr>
                  <p:nvPr/>
                </p:nvSpPr>
                <p:spPr bwMode="auto">
                  <a:xfrm>
                    <a:off x="1959" y="1835"/>
                    <a:ext cx="46" cy="9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  <a:cxn ang="0">
                        <a:pos x="23" y="9"/>
                      </a:cxn>
                      <a:cxn ang="0">
                        <a:pos x="38" y="0"/>
                      </a:cxn>
                      <a:cxn ang="0">
                        <a:pos x="48" y="10"/>
                      </a:cxn>
                    </a:cxnLst>
                    <a:rect l="0" t="0" r="r" b="b"/>
                    <a:pathLst>
                      <a:path w="48" h="10">
                        <a:moveTo>
                          <a:pt x="0" y="10"/>
                        </a:moveTo>
                        <a:cubicBezTo>
                          <a:pt x="2" y="8"/>
                          <a:pt x="7" y="0"/>
                          <a:pt x="11" y="0"/>
                        </a:cubicBezTo>
                        <a:cubicBezTo>
                          <a:pt x="15" y="0"/>
                          <a:pt x="19" y="9"/>
                          <a:pt x="23" y="9"/>
                        </a:cubicBezTo>
                        <a:cubicBezTo>
                          <a:pt x="27" y="9"/>
                          <a:pt x="34" y="0"/>
                          <a:pt x="38" y="0"/>
                        </a:cubicBezTo>
                        <a:cubicBezTo>
                          <a:pt x="42" y="0"/>
                          <a:pt x="46" y="8"/>
                          <a:pt x="48" y="1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2" name="Freeform 36"/>
                  <p:cNvSpPr>
                    <a:spLocks/>
                  </p:cNvSpPr>
                  <p:nvPr/>
                </p:nvSpPr>
                <p:spPr bwMode="auto">
                  <a:xfrm>
                    <a:off x="1906" y="1711"/>
                    <a:ext cx="61" cy="26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3" name="Freeform 37"/>
                  <p:cNvSpPr>
                    <a:spLocks/>
                  </p:cNvSpPr>
                  <p:nvPr/>
                </p:nvSpPr>
                <p:spPr bwMode="auto">
                  <a:xfrm>
                    <a:off x="1926" y="1740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4" name="Freeform 38"/>
                  <p:cNvSpPr>
                    <a:spLocks/>
                  </p:cNvSpPr>
                  <p:nvPr/>
                </p:nvSpPr>
                <p:spPr bwMode="auto">
                  <a:xfrm>
                    <a:off x="1905" y="1719"/>
                    <a:ext cx="62" cy="35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5" name="Freeform 39"/>
                  <p:cNvSpPr>
                    <a:spLocks/>
                  </p:cNvSpPr>
                  <p:nvPr/>
                </p:nvSpPr>
                <p:spPr bwMode="auto">
                  <a:xfrm flipH="1">
                    <a:off x="2005" y="1707"/>
                    <a:ext cx="61" cy="27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6" name="Freeform 40"/>
                  <p:cNvSpPr>
                    <a:spLocks/>
                  </p:cNvSpPr>
                  <p:nvPr/>
                </p:nvSpPr>
                <p:spPr bwMode="auto">
                  <a:xfrm flipH="1">
                    <a:off x="2020" y="173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7" name="Freeform 41"/>
                  <p:cNvSpPr>
                    <a:spLocks/>
                  </p:cNvSpPr>
                  <p:nvPr/>
                </p:nvSpPr>
                <p:spPr bwMode="auto">
                  <a:xfrm flipH="1">
                    <a:off x="2005" y="1716"/>
                    <a:ext cx="62" cy="34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8" name="Freeform 42"/>
                  <p:cNvSpPr>
                    <a:spLocks/>
                  </p:cNvSpPr>
                  <p:nvPr/>
                </p:nvSpPr>
                <p:spPr bwMode="auto">
                  <a:xfrm>
                    <a:off x="1986" y="1681"/>
                    <a:ext cx="99" cy="102"/>
                  </a:xfrm>
                  <a:custGeom>
                    <a:avLst/>
                    <a:gdLst/>
                    <a:ahLst/>
                    <a:cxnLst>
                      <a:cxn ang="0">
                        <a:pos x="4" y="35"/>
                      </a:cxn>
                      <a:cxn ang="0">
                        <a:pos x="37" y="5"/>
                      </a:cxn>
                      <a:cxn ang="0">
                        <a:pos x="67" y="5"/>
                      </a:cxn>
                      <a:cxn ang="0">
                        <a:pos x="97" y="35"/>
                      </a:cxn>
                      <a:cxn ang="0">
                        <a:pos x="97" y="68"/>
                      </a:cxn>
                      <a:cxn ang="0">
                        <a:pos x="70" y="101"/>
                      </a:cxn>
                      <a:cxn ang="0">
                        <a:pos x="40" y="104"/>
                      </a:cxn>
                      <a:cxn ang="0">
                        <a:pos x="13" y="92"/>
                      </a:cxn>
                      <a:cxn ang="0">
                        <a:pos x="1" y="65"/>
                      </a:cxn>
                      <a:cxn ang="0">
                        <a:pos x="4" y="35"/>
                      </a:cxn>
                    </a:cxnLst>
                    <a:rect l="0" t="0" r="r" b="b"/>
                    <a:pathLst>
                      <a:path w="102" h="107">
                        <a:moveTo>
                          <a:pt x="4" y="35"/>
                        </a:moveTo>
                        <a:cubicBezTo>
                          <a:pt x="9" y="25"/>
                          <a:pt x="27" y="10"/>
                          <a:pt x="37" y="5"/>
                        </a:cubicBezTo>
                        <a:cubicBezTo>
                          <a:pt x="47" y="0"/>
                          <a:pt x="57" y="0"/>
                          <a:pt x="67" y="5"/>
                        </a:cubicBezTo>
                        <a:cubicBezTo>
                          <a:pt x="77" y="10"/>
                          <a:pt x="92" y="25"/>
                          <a:pt x="97" y="35"/>
                        </a:cubicBezTo>
                        <a:cubicBezTo>
                          <a:pt x="102" y="45"/>
                          <a:pt x="101" y="57"/>
                          <a:pt x="97" y="68"/>
                        </a:cubicBezTo>
                        <a:cubicBezTo>
                          <a:pt x="93" y="79"/>
                          <a:pt x="79" y="95"/>
                          <a:pt x="70" y="101"/>
                        </a:cubicBezTo>
                        <a:cubicBezTo>
                          <a:pt x="61" y="107"/>
                          <a:pt x="49" y="105"/>
                          <a:pt x="40" y="104"/>
                        </a:cubicBezTo>
                        <a:cubicBezTo>
                          <a:pt x="31" y="103"/>
                          <a:pt x="19" y="98"/>
                          <a:pt x="13" y="92"/>
                        </a:cubicBezTo>
                        <a:cubicBezTo>
                          <a:pt x="7" y="86"/>
                          <a:pt x="2" y="74"/>
                          <a:pt x="1" y="65"/>
                        </a:cubicBezTo>
                        <a:cubicBezTo>
                          <a:pt x="0" y="56"/>
                          <a:pt x="4" y="41"/>
                          <a:pt x="4" y="35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39" name="Freeform 43"/>
                  <p:cNvSpPr>
                    <a:spLocks/>
                  </p:cNvSpPr>
                  <p:nvPr/>
                </p:nvSpPr>
                <p:spPr bwMode="auto">
                  <a:xfrm>
                    <a:off x="1883" y="1687"/>
                    <a:ext cx="101" cy="99"/>
                  </a:xfrm>
                  <a:custGeom>
                    <a:avLst/>
                    <a:gdLst/>
                    <a:ahLst/>
                    <a:cxnLst>
                      <a:cxn ang="0">
                        <a:pos x="2" y="32"/>
                      </a:cxn>
                      <a:cxn ang="0">
                        <a:pos x="29" y="8"/>
                      </a:cxn>
                      <a:cxn ang="0">
                        <a:pos x="74" y="5"/>
                      </a:cxn>
                      <a:cxn ang="0">
                        <a:pos x="101" y="38"/>
                      </a:cxn>
                      <a:cxn ang="0">
                        <a:pos x="95" y="74"/>
                      </a:cxn>
                      <a:cxn ang="0">
                        <a:pos x="74" y="98"/>
                      </a:cxn>
                      <a:cxn ang="0">
                        <a:pos x="62" y="98"/>
                      </a:cxn>
                      <a:cxn ang="0">
                        <a:pos x="32" y="101"/>
                      </a:cxn>
                      <a:cxn ang="0">
                        <a:pos x="8" y="80"/>
                      </a:cxn>
                      <a:cxn ang="0">
                        <a:pos x="5" y="62"/>
                      </a:cxn>
                      <a:cxn ang="0">
                        <a:pos x="2" y="32"/>
                      </a:cxn>
                    </a:cxnLst>
                    <a:rect l="0" t="0" r="r" b="b"/>
                    <a:pathLst>
                      <a:path w="104" h="104">
                        <a:moveTo>
                          <a:pt x="2" y="32"/>
                        </a:moveTo>
                        <a:cubicBezTo>
                          <a:pt x="6" y="23"/>
                          <a:pt x="17" y="12"/>
                          <a:pt x="29" y="8"/>
                        </a:cubicBezTo>
                        <a:cubicBezTo>
                          <a:pt x="41" y="4"/>
                          <a:pt x="62" y="0"/>
                          <a:pt x="74" y="5"/>
                        </a:cubicBezTo>
                        <a:cubicBezTo>
                          <a:pt x="86" y="10"/>
                          <a:pt x="98" y="27"/>
                          <a:pt x="101" y="38"/>
                        </a:cubicBezTo>
                        <a:cubicBezTo>
                          <a:pt x="104" y="49"/>
                          <a:pt x="99" y="64"/>
                          <a:pt x="95" y="74"/>
                        </a:cubicBezTo>
                        <a:cubicBezTo>
                          <a:pt x="91" y="84"/>
                          <a:pt x="79" y="94"/>
                          <a:pt x="74" y="98"/>
                        </a:cubicBezTo>
                        <a:cubicBezTo>
                          <a:pt x="69" y="102"/>
                          <a:pt x="69" y="97"/>
                          <a:pt x="62" y="98"/>
                        </a:cubicBezTo>
                        <a:cubicBezTo>
                          <a:pt x="55" y="99"/>
                          <a:pt x="41" y="104"/>
                          <a:pt x="32" y="101"/>
                        </a:cubicBezTo>
                        <a:cubicBezTo>
                          <a:pt x="23" y="98"/>
                          <a:pt x="12" y="87"/>
                          <a:pt x="8" y="80"/>
                        </a:cubicBezTo>
                        <a:cubicBezTo>
                          <a:pt x="4" y="73"/>
                          <a:pt x="6" y="70"/>
                          <a:pt x="5" y="62"/>
                        </a:cubicBezTo>
                        <a:cubicBezTo>
                          <a:pt x="4" y="54"/>
                          <a:pt x="0" y="40"/>
                          <a:pt x="2" y="32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40" name="Freeform 44"/>
                  <p:cNvSpPr>
                    <a:spLocks/>
                  </p:cNvSpPr>
                  <p:nvPr/>
                </p:nvSpPr>
                <p:spPr bwMode="auto">
                  <a:xfrm>
                    <a:off x="2031" y="1766"/>
                    <a:ext cx="67" cy="78"/>
                  </a:xfrm>
                  <a:custGeom>
                    <a:avLst/>
                    <a:gdLst/>
                    <a:ahLst/>
                    <a:cxnLst>
                      <a:cxn ang="0">
                        <a:pos x="60" y="6"/>
                      </a:cxn>
                      <a:cxn ang="0">
                        <a:pos x="63" y="39"/>
                      </a:cxn>
                      <a:cxn ang="0">
                        <a:pos x="43" y="81"/>
                      </a:cxn>
                      <a:cxn ang="0">
                        <a:pos x="3" y="30"/>
                      </a:cxn>
                      <a:cxn ang="0">
                        <a:pos x="60" y="6"/>
                      </a:cxn>
                    </a:cxnLst>
                    <a:rect l="0" t="0" r="r" b="b"/>
                    <a:pathLst>
                      <a:path w="70" h="82">
                        <a:moveTo>
                          <a:pt x="60" y="6"/>
                        </a:moveTo>
                        <a:cubicBezTo>
                          <a:pt x="70" y="8"/>
                          <a:pt x="66" y="27"/>
                          <a:pt x="63" y="39"/>
                        </a:cubicBezTo>
                        <a:cubicBezTo>
                          <a:pt x="60" y="51"/>
                          <a:pt x="53" y="82"/>
                          <a:pt x="43" y="81"/>
                        </a:cubicBezTo>
                        <a:cubicBezTo>
                          <a:pt x="33" y="80"/>
                          <a:pt x="0" y="42"/>
                          <a:pt x="3" y="30"/>
                        </a:cubicBezTo>
                        <a:cubicBezTo>
                          <a:pt x="6" y="18"/>
                          <a:pt x="50" y="0"/>
                          <a:pt x="60" y="6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341" name="Freeform 45"/>
                  <p:cNvSpPr>
                    <a:spLocks/>
                  </p:cNvSpPr>
                  <p:nvPr/>
                </p:nvSpPr>
                <p:spPr bwMode="auto">
                  <a:xfrm>
                    <a:off x="1866" y="1795"/>
                    <a:ext cx="71" cy="49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7" y="33"/>
                      </a:cxn>
                      <a:cxn ang="0">
                        <a:pos x="28" y="51"/>
                      </a:cxn>
                      <a:cxn ang="0">
                        <a:pos x="70" y="27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73" h="52">
                        <a:moveTo>
                          <a:pt x="10" y="0"/>
                        </a:moveTo>
                        <a:cubicBezTo>
                          <a:pt x="0" y="1"/>
                          <a:pt x="4" y="25"/>
                          <a:pt x="7" y="33"/>
                        </a:cubicBezTo>
                        <a:cubicBezTo>
                          <a:pt x="10" y="41"/>
                          <a:pt x="18" y="52"/>
                          <a:pt x="28" y="51"/>
                        </a:cubicBezTo>
                        <a:cubicBezTo>
                          <a:pt x="38" y="50"/>
                          <a:pt x="73" y="35"/>
                          <a:pt x="70" y="27"/>
                        </a:cubicBezTo>
                        <a:cubicBezTo>
                          <a:pt x="67" y="19"/>
                          <a:pt x="23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5342" name="Freeform 46"/>
              <p:cNvSpPr>
                <a:spLocks/>
              </p:cNvSpPr>
              <p:nvPr/>
            </p:nvSpPr>
            <p:spPr bwMode="auto">
              <a:xfrm>
                <a:off x="1050" y="345"/>
                <a:ext cx="42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15"/>
                  </a:cxn>
                  <a:cxn ang="0">
                    <a:pos x="21" y="0"/>
                  </a:cxn>
                  <a:cxn ang="0">
                    <a:pos x="36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17">
                    <a:moveTo>
                      <a:pt x="0" y="9"/>
                    </a:moveTo>
                    <a:cubicBezTo>
                      <a:pt x="1" y="9"/>
                      <a:pt x="3" y="16"/>
                      <a:pt x="6" y="15"/>
                    </a:cubicBezTo>
                    <a:cubicBezTo>
                      <a:pt x="9" y="14"/>
                      <a:pt x="16" y="0"/>
                      <a:pt x="21" y="0"/>
                    </a:cubicBezTo>
                    <a:cubicBezTo>
                      <a:pt x="26" y="0"/>
                      <a:pt x="33" y="13"/>
                      <a:pt x="36" y="15"/>
                    </a:cubicBezTo>
                    <a:cubicBezTo>
                      <a:pt x="39" y="17"/>
                      <a:pt x="41" y="13"/>
                      <a:pt x="42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343" name="Group 47"/>
            <p:cNvGrpSpPr>
              <a:grpSpLocks/>
            </p:cNvGrpSpPr>
            <p:nvPr/>
          </p:nvGrpSpPr>
          <p:grpSpPr bwMode="auto">
            <a:xfrm>
              <a:off x="4195" y="2976"/>
              <a:ext cx="856" cy="1225"/>
              <a:chOff x="3312" y="2640"/>
              <a:chExt cx="806" cy="1187"/>
            </a:xfrm>
          </p:grpSpPr>
          <p:pic>
            <p:nvPicPr>
              <p:cNvPr id="55344" name="Picture 48" descr="girl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12" y="2640"/>
                <a:ext cx="806" cy="1187"/>
              </a:xfrm>
              <a:prstGeom prst="rect">
                <a:avLst/>
              </a:prstGeom>
              <a:noFill/>
            </p:spPr>
          </p:pic>
          <p:sp>
            <p:nvSpPr>
              <p:cNvPr id="55345" name="Freeform 49"/>
              <p:cNvSpPr>
                <a:spLocks/>
              </p:cNvSpPr>
              <p:nvPr/>
            </p:nvSpPr>
            <p:spPr bwMode="auto">
              <a:xfrm>
                <a:off x="3442" y="3360"/>
                <a:ext cx="562" cy="252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438" y="8"/>
                  </a:cxn>
                  <a:cxn ang="0">
                    <a:pos x="562" y="224"/>
                  </a:cxn>
                  <a:cxn ang="0">
                    <a:pos x="470" y="248"/>
                  </a:cxn>
                  <a:cxn ang="0">
                    <a:pos x="400" y="96"/>
                  </a:cxn>
                  <a:cxn ang="0">
                    <a:pos x="454" y="252"/>
                  </a:cxn>
                  <a:cxn ang="0">
                    <a:pos x="322" y="248"/>
                  </a:cxn>
                  <a:cxn ang="0">
                    <a:pos x="304" y="96"/>
                  </a:cxn>
                  <a:cxn ang="0">
                    <a:pos x="304" y="240"/>
                  </a:cxn>
                  <a:cxn ang="0">
                    <a:pos x="112" y="240"/>
                  </a:cxn>
                  <a:cxn ang="0">
                    <a:pos x="208" y="96"/>
                  </a:cxn>
                  <a:cxn ang="0">
                    <a:pos x="90" y="240"/>
                  </a:cxn>
                  <a:cxn ang="0">
                    <a:pos x="6" y="228"/>
                  </a:cxn>
                  <a:cxn ang="0">
                    <a:pos x="18" y="224"/>
                  </a:cxn>
                  <a:cxn ang="0">
                    <a:pos x="30" y="204"/>
                  </a:cxn>
                  <a:cxn ang="0">
                    <a:pos x="138" y="0"/>
                  </a:cxn>
                </a:cxnLst>
                <a:rect l="0" t="0" r="r" b="b"/>
                <a:pathLst>
                  <a:path w="562" h="252">
                    <a:moveTo>
                      <a:pt x="138" y="0"/>
                    </a:moveTo>
                    <a:lnTo>
                      <a:pt x="438" y="8"/>
                    </a:lnTo>
                    <a:lnTo>
                      <a:pt x="562" y="224"/>
                    </a:lnTo>
                    <a:lnTo>
                      <a:pt x="470" y="248"/>
                    </a:lnTo>
                    <a:lnTo>
                      <a:pt x="400" y="96"/>
                    </a:lnTo>
                    <a:lnTo>
                      <a:pt x="454" y="252"/>
                    </a:lnTo>
                    <a:lnTo>
                      <a:pt x="322" y="248"/>
                    </a:lnTo>
                    <a:lnTo>
                      <a:pt x="304" y="96"/>
                    </a:lnTo>
                    <a:lnTo>
                      <a:pt x="304" y="240"/>
                    </a:lnTo>
                    <a:lnTo>
                      <a:pt x="112" y="240"/>
                    </a:lnTo>
                    <a:lnTo>
                      <a:pt x="208" y="96"/>
                    </a:lnTo>
                    <a:lnTo>
                      <a:pt x="90" y="240"/>
                    </a:lnTo>
                    <a:cubicBezTo>
                      <a:pt x="59" y="239"/>
                      <a:pt x="36" y="235"/>
                      <a:pt x="6" y="228"/>
                    </a:cubicBezTo>
                    <a:cubicBezTo>
                      <a:pt x="0" y="227"/>
                      <a:pt x="14" y="228"/>
                      <a:pt x="18" y="224"/>
                    </a:cubicBezTo>
                    <a:cubicBezTo>
                      <a:pt x="25" y="217"/>
                      <a:pt x="4" y="241"/>
                      <a:pt x="30" y="204"/>
                    </a:cubicBezTo>
                    <a:lnTo>
                      <a:pt x="13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99"/>
                  </a:gs>
                  <a:gs pos="50000">
                    <a:srgbClr val="660066"/>
                  </a:gs>
                  <a:gs pos="100000">
                    <a:srgbClr val="CC009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6" name="Freeform 50"/>
              <p:cNvSpPr>
                <a:spLocks/>
              </p:cNvSpPr>
              <p:nvPr/>
            </p:nvSpPr>
            <p:spPr bwMode="auto">
              <a:xfrm>
                <a:off x="3584" y="3328"/>
                <a:ext cx="288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84" y="4"/>
                  </a:cxn>
                  <a:cxn ang="0">
                    <a:pos x="288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288" h="36">
                    <a:moveTo>
                      <a:pt x="4" y="0"/>
                    </a:moveTo>
                    <a:cubicBezTo>
                      <a:pt x="11" y="0"/>
                      <a:pt x="17" y="0"/>
                      <a:pt x="24" y="0"/>
                    </a:cubicBezTo>
                    <a:lnTo>
                      <a:pt x="284" y="4"/>
                    </a:lnTo>
                    <a:lnTo>
                      <a:pt x="288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5347" name="Group 51"/>
              <p:cNvGrpSpPr>
                <a:grpSpLocks/>
              </p:cNvGrpSpPr>
              <p:nvPr/>
            </p:nvGrpSpPr>
            <p:grpSpPr bwMode="auto">
              <a:xfrm rot="720688">
                <a:off x="3744" y="2640"/>
                <a:ext cx="240" cy="192"/>
                <a:chOff x="4224" y="3648"/>
                <a:chExt cx="576" cy="384"/>
              </a:xfrm>
            </p:grpSpPr>
            <p:sp>
              <p:nvSpPr>
                <p:cNvPr id="55348" name="Freeform 52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9" name="Oval 53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5350" name="Group 54"/>
              <p:cNvGrpSpPr>
                <a:grpSpLocks/>
              </p:cNvGrpSpPr>
              <p:nvPr/>
            </p:nvGrpSpPr>
            <p:grpSpPr bwMode="auto">
              <a:xfrm rot="-4571917">
                <a:off x="3432" y="2664"/>
                <a:ext cx="240" cy="192"/>
                <a:chOff x="4224" y="3648"/>
                <a:chExt cx="576" cy="384"/>
              </a:xfrm>
            </p:grpSpPr>
            <p:sp>
              <p:nvSpPr>
                <p:cNvPr id="55351" name="Freeform 55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2" name="Oval 56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5292725" y="14843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3059113" y="1341438"/>
            <a:ext cx="1366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= </a:t>
            </a: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11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5361" name="Text Box 65"/>
          <p:cNvSpPr txBox="1">
            <a:spLocks noChangeArrowheads="1"/>
          </p:cNvSpPr>
          <p:nvPr/>
        </p:nvSpPr>
        <p:spPr bwMode="auto">
          <a:xfrm>
            <a:off x="2987675" y="1773238"/>
            <a:ext cx="1293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= </a:t>
            </a: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17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5362" name="Text Box 66"/>
          <p:cNvSpPr txBox="1">
            <a:spLocks noChangeArrowheads="1"/>
          </p:cNvSpPr>
          <p:nvPr/>
        </p:nvSpPr>
        <p:spPr bwMode="auto">
          <a:xfrm>
            <a:off x="3000364" y="2285992"/>
            <a:ext cx="10620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= 14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5363" name="Text Box 67"/>
          <p:cNvSpPr txBox="1">
            <a:spLocks noChangeArrowheads="1"/>
          </p:cNvSpPr>
          <p:nvPr/>
        </p:nvSpPr>
        <p:spPr bwMode="auto">
          <a:xfrm>
            <a:off x="3071802" y="2714620"/>
            <a:ext cx="1366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= 24</a:t>
            </a:r>
          </a:p>
        </p:txBody>
      </p:sp>
      <p:sp>
        <p:nvSpPr>
          <p:cNvPr id="55364" name="Text Box 68"/>
          <p:cNvSpPr txBox="1">
            <a:spLocks noChangeArrowheads="1"/>
          </p:cNvSpPr>
          <p:nvPr/>
        </p:nvSpPr>
        <p:spPr bwMode="auto">
          <a:xfrm>
            <a:off x="2987675" y="3213100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= </a:t>
            </a: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40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5365" name="Text Box 69"/>
          <p:cNvSpPr txBox="1">
            <a:spLocks noChangeArrowheads="1"/>
          </p:cNvSpPr>
          <p:nvPr/>
        </p:nvSpPr>
        <p:spPr bwMode="auto">
          <a:xfrm>
            <a:off x="3059113" y="36449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Comic Sans MS" pitchFamily="66" charset="0"/>
              </a:rPr>
              <a:t>= </a:t>
            </a: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60</a:t>
            </a:r>
            <a:endParaRPr lang="ru-RU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06 L 0.18889 -0.506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7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53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0" grpId="0"/>
      <p:bldP spid="55360" grpId="1"/>
      <p:bldP spid="55361" grpId="0"/>
      <p:bldP spid="55361" grpId="1"/>
      <p:bldP spid="55362" grpId="0"/>
      <p:bldP spid="55362" grpId="1"/>
      <p:bldP spid="55363" grpId="0"/>
      <p:bldP spid="55363" grpId="1"/>
      <p:bldP spid="55364" grpId="0"/>
      <p:bldP spid="55364" grpId="1"/>
      <p:bldP spid="55365" grpId="0"/>
      <p:bldP spid="5536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04975" y="3246438"/>
            <a:ext cx="573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http://club.itdrom.com/gallery/gal_graf/pict2d/3631.html</a:t>
            </a:r>
          </a:p>
        </p:txBody>
      </p:sp>
      <p:pic>
        <p:nvPicPr>
          <p:cNvPr id="45059" name="Picture 3" descr="3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611313"/>
            <a:ext cx="9334500" cy="8755089"/>
          </a:xfrm>
          <a:prstGeom prst="rect">
            <a:avLst/>
          </a:prstGeom>
          <a:noFill/>
        </p:spPr>
      </p:pic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0" y="3571876"/>
            <a:ext cx="3600450" cy="3530600"/>
            <a:chOff x="3016" y="2205"/>
            <a:chExt cx="2035" cy="1861"/>
          </a:xfrm>
        </p:grpSpPr>
        <p:grpSp>
          <p:nvGrpSpPr>
            <p:cNvPr id="45071" name="Group 15"/>
            <p:cNvGrpSpPr>
              <a:grpSpLocks/>
            </p:cNvGrpSpPr>
            <p:nvPr/>
          </p:nvGrpSpPr>
          <p:grpSpPr bwMode="auto">
            <a:xfrm>
              <a:off x="3016" y="2205"/>
              <a:ext cx="1126" cy="1821"/>
              <a:chOff x="768" y="48"/>
              <a:chExt cx="581" cy="1050"/>
            </a:xfrm>
          </p:grpSpPr>
          <p:grpSp>
            <p:nvGrpSpPr>
              <p:cNvPr id="45072" name="Group 16"/>
              <p:cNvGrpSpPr>
                <a:grpSpLocks/>
              </p:cNvGrpSpPr>
              <p:nvPr/>
            </p:nvGrpSpPr>
            <p:grpSpPr bwMode="auto">
              <a:xfrm>
                <a:off x="768" y="48"/>
                <a:ext cx="581" cy="1050"/>
                <a:chOff x="1680" y="1488"/>
                <a:chExt cx="581" cy="1050"/>
              </a:xfrm>
            </p:grpSpPr>
            <p:sp>
              <p:nvSpPr>
                <p:cNvPr id="45073" name="Freeform 17"/>
                <p:cNvSpPr>
                  <a:spLocks/>
                </p:cNvSpPr>
                <p:nvPr/>
              </p:nvSpPr>
              <p:spPr bwMode="auto">
                <a:xfrm>
                  <a:off x="1971" y="2252"/>
                  <a:ext cx="0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1" h="256">
                      <a:moveTo>
                        <a:pt x="0" y="0"/>
                      </a:moveTo>
                      <a:lnTo>
                        <a:pt x="0" y="25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4" name="Freeform 18"/>
                <p:cNvSpPr>
                  <a:spLocks/>
                </p:cNvSpPr>
                <p:nvPr/>
              </p:nvSpPr>
              <p:spPr bwMode="auto">
                <a:xfrm>
                  <a:off x="1768" y="2105"/>
                  <a:ext cx="406" cy="399"/>
                </a:xfrm>
                <a:custGeom>
                  <a:avLst/>
                  <a:gdLst/>
                  <a:ahLst/>
                  <a:cxnLst>
                    <a:cxn ang="0">
                      <a:pos x="79" y="8"/>
                    </a:cxn>
                    <a:cxn ang="0">
                      <a:pos x="313" y="8"/>
                    </a:cxn>
                    <a:cxn ang="0">
                      <a:pos x="367" y="8"/>
                    </a:cxn>
                    <a:cxn ang="0">
                      <a:pos x="385" y="28"/>
                    </a:cxn>
                    <a:cxn ang="0">
                      <a:pos x="417" y="84"/>
                    </a:cxn>
                    <a:cxn ang="0">
                      <a:pos x="433" y="132"/>
                    </a:cxn>
                    <a:cxn ang="0">
                      <a:pos x="463" y="200"/>
                    </a:cxn>
                    <a:cxn ang="0">
                      <a:pos x="463" y="296"/>
                    </a:cxn>
                    <a:cxn ang="0">
                      <a:pos x="437" y="348"/>
                    </a:cxn>
                    <a:cxn ang="0">
                      <a:pos x="429" y="404"/>
                    </a:cxn>
                    <a:cxn ang="0">
                      <a:pos x="425" y="420"/>
                    </a:cxn>
                    <a:cxn ang="0">
                      <a:pos x="393" y="388"/>
                    </a:cxn>
                    <a:cxn ang="0">
                      <a:pos x="369" y="372"/>
                    </a:cxn>
                    <a:cxn ang="0">
                      <a:pos x="317" y="360"/>
                    </a:cxn>
                    <a:cxn ang="0">
                      <a:pos x="273" y="380"/>
                    </a:cxn>
                    <a:cxn ang="0">
                      <a:pos x="237" y="408"/>
                    </a:cxn>
                    <a:cxn ang="0">
                      <a:pos x="223" y="392"/>
                    </a:cxn>
                    <a:cxn ang="0">
                      <a:pos x="165" y="368"/>
                    </a:cxn>
                    <a:cxn ang="0">
                      <a:pos x="105" y="368"/>
                    </a:cxn>
                    <a:cxn ang="0">
                      <a:pos x="73" y="400"/>
                    </a:cxn>
                    <a:cxn ang="0">
                      <a:pos x="49" y="412"/>
                    </a:cxn>
                    <a:cxn ang="0">
                      <a:pos x="31" y="392"/>
                    </a:cxn>
                    <a:cxn ang="0">
                      <a:pos x="13" y="340"/>
                    </a:cxn>
                    <a:cxn ang="0">
                      <a:pos x="1" y="272"/>
                    </a:cxn>
                    <a:cxn ang="0">
                      <a:pos x="5" y="212"/>
                    </a:cxn>
                    <a:cxn ang="0">
                      <a:pos x="31" y="152"/>
                    </a:cxn>
                    <a:cxn ang="0">
                      <a:pos x="57" y="100"/>
                    </a:cxn>
                    <a:cxn ang="0">
                      <a:pos x="79" y="8"/>
                    </a:cxn>
                  </a:cxnLst>
                  <a:rect l="0" t="0" r="r" b="b"/>
                  <a:pathLst>
                    <a:path w="468" h="423">
                      <a:moveTo>
                        <a:pt x="79" y="8"/>
                      </a:moveTo>
                      <a:cubicBezTo>
                        <a:pt x="118" y="0"/>
                        <a:pt x="265" y="8"/>
                        <a:pt x="313" y="8"/>
                      </a:cubicBezTo>
                      <a:cubicBezTo>
                        <a:pt x="361" y="8"/>
                        <a:pt x="355" y="5"/>
                        <a:pt x="367" y="8"/>
                      </a:cubicBezTo>
                      <a:cubicBezTo>
                        <a:pt x="379" y="11"/>
                        <a:pt x="377" y="15"/>
                        <a:pt x="385" y="28"/>
                      </a:cubicBezTo>
                      <a:cubicBezTo>
                        <a:pt x="393" y="41"/>
                        <a:pt x="409" y="67"/>
                        <a:pt x="417" y="84"/>
                      </a:cubicBezTo>
                      <a:cubicBezTo>
                        <a:pt x="425" y="101"/>
                        <a:pt x="425" y="113"/>
                        <a:pt x="433" y="132"/>
                      </a:cubicBezTo>
                      <a:cubicBezTo>
                        <a:pt x="441" y="151"/>
                        <a:pt x="458" y="173"/>
                        <a:pt x="463" y="200"/>
                      </a:cubicBezTo>
                      <a:cubicBezTo>
                        <a:pt x="468" y="227"/>
                        <a:pt x="467" y="271"/>
                        <a:pt x="463" y="296"/>
                      </a:cubicBezTo>
                      <a:cubicBezTo>
                        <a:pt x="459" y="321"/>
                        <a:pt x="443" y="330"/>
                        <a:pt x="437" y="348"/>
                      </a:cubicBezTo>
                      <a:cubicBezTo>
                        <a:pt x="431" y="366"/>
                        <a:pt x="431" y="392"/>
                        <a:pt x="429" y="404"/>
                      </a:cubicBezTo>
                      <a:cubicBezTo>
                        <a:pt x="427" y="416"/>
                        <a:pt x="431" y="423"/>
                        <a:pt x="425" y="420"/>
                      </a:cubicBezTo>
                      <a:cubicBezTo>
                        <a:pt x="419" y="417"/>
                        <a:pt x="402" y="396"/>
                        <a:pt x="393" y="388"/>
                      </a:cubicBezTo>
                      <a:cubicBezTo>
                        <a:pt x="384" y="380"/>
                        <a:pt x="382" y="377"/>
                        <a:pt x="369" y="372"/>
                      </a:cubicBezTo>
                      <a:cubicBezTo>
                        <a:pt x="356" y="367"/>
                        <a:pt x="333" y="359"/>
                        <a:pt x="317" y="360"/>
                      </a:cubicBezTo>
                      <a:cubicBezTo>
                        <a:pt x="301" y="361"/>
                        <a:pt x="286" y="372"/>
                        <a:pt x="273" y="380"/>
                      </a:cubicBezTo>
                      <a:cubicBezTo>
                        <a:pt x="260" y="388"/>
                        <a:pt x="245" y="406"/>
                        <a:pt x="237" y="408"/>
                      </a:cubicBezTo>
                      <a:cubicBezTo>
                        <a:pt x="229" y="410"/>
                        <a:pt x="235" y="399"/>
                        <a:pt x="223" y="392"/>
                      </a:cubicBezTo>
                      <a:cubicBezTo>
                        <a:pt x="211" y="385"/>
                        <a:pt x="185" y="372"/>
                        <a:pt x="165" y="368"/>
                      </a:cubicBezTo>
                      <a:cubicBezTo>
                        <a:pt x="145" y="364"/>
                        <a:pt x="120" y="363"/>
                        <a:pt x="105" y="368"/>
                      </a:cubicBezTo>
                      <a:cubicBezTo>
                        <a:pt x="90" y="373"/>
                        <a:pt x="82" y="393"/>
                        <a:pt x="73" y="400"/>
                      </a:cubicBezTo>
                      <a:cubicBezTo>
                        <a:pt x="64" y="407"/>
                        <a:pt x="56" y="413"/>
                        <a:pt x="49" y="412"/>
                      </a:cubicBezTo>
                      <a:cubicBezTo>
                        <a:pt x="42" y="411"/>
                        <a:pt x="37" y="404"/>
                        <a:pt x="31" y="392"/>
                      </a:cubicBezTo>
                      <a:cubicBezTo>
                        <a:pt x="25" y="380"/>
                        <a:pt x="18" y="360"/>
                        <a:pt x="13" y="340"/>
                      </a:cubicBezTo>
                      <a:cubicBezTo>
                        <a:pt x="8" y="320"/>
                        <a:pt x="2" y="293"/>
                        <a:pt x="1" y="272"/>
                      </a:cubicBezTo>
                      <a:cubicBezTo>
                        <a:pt x="0" y="251"/>
                        <a:pt x="0" y="232"/>
                        <a:pt x="5" y="212"/>
                      </a:cubicBezTo>
                      <a:cubicBezTo>
                        <a:pt x="10" y="192"/>
                        <a:pt x="22" y="171"/>
                        <a:pt x="31" y="152"/>
                      </a:cubicBezTo>
                      <a:cubicBezTo>
                        <a:pt x="40" y="133"/>
                        <a:pt x="49" y="124"/>
                        <a:pt x="57" y="100"/>
                      </a:cubicBezTo>
                      <a:cubicBezTo>
                        <a:pt x="65" y="76"/>
                        <a:pt x="75" y="27"/>
                        <a:pt x="79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CC"/>
                    </a:gs>
                    <a:gs pos="50000">
                      <a:srgbClr val="000099"/>
                    </a:gs>
                    <a:gs pos="100000">
                      <a:srgbClr val="0066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5" name="Freeform 19"/>
                <p:cNvSpPr>
                  <a:spLocks/>
                </p:cNvSpPr>
                <p:nvPr/>
              </p:nvSpPr>
              <p:spPr bwMode="auto">
                <a:xfrm>
                  <a:off x="1962" y="2112"/>
                  <a:ext cx="41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6" name="Freeform 20"/>
                <p:cNvSpPr>
                  <a:spLocks/>
                </p:cNvSpPr>
                <p:nvPr/>
              </p:nvSpPr>
              <p:spPr bwMode="auto">
                <a:xfrm>
                  <a:off x="2040" y="2108"/>
                  <a:ext cx="111" cy="136"/>
                </a:xfrm>
                <a:custGeom>
                  <a:avLst/>
                  <a:gdLst/>
                  <a:ahLst/>
                  <a:cxnLst>
                    <a:cxn ang="0">
                      <a:pos x="127" y="133"/>
                    </a:cxn>
                    <a:cxn ang="0">
                      <a:pos x="128" y="144"/>
                    </a:cxn>
                    <a:cxn ang="0">
                      <a:pos x="0" y="4"/>
                    </a:cxn>
                    <a:cxn ang="0">
                      <a:pos x="60" y="0"/>
                    </a:cxn>
                    <a:cxn ang="0">
                      <a:pos x="127" y="133"/>
                    </a:cxn>
                  </a:cxnLst>
                  <a:rect l="0" t="0" r="r" b="b"/>
                  <a:pathLst>
                    <a:path w="128" h="144">
                      <a:moveTo>
                        <a:pt x="127" y="133"/>
                      </a:moveTo>
                      <a:lnTo>
                        <a:pt x="128" y="144"/>
                      </a:lnTo>
                      <a:lnTo>
                        <a:pt x="0" y="4"/>
                      </a:lnTo>
                      <a:lnTo>
                        <a:pt x="60" y="0"/>
                      </a:lnTo>
                      <a:lnTo>
                        <a:pt x="127" y="1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7" name="Freeform 21"/>
                <p:cNvSpPr>
                  <a:spLocks/>
                </p:cNvSpPr>
                <p:nvPr/>
              </p:nvSpPr>
              <p:spPr bwMode="auto">
                <a:xfrm>
                  <a:off x="1800" y="2105"/>
                  <a:ext cx="90" cy="14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8" y="136"/>
                    </a:cxn>
                    <a:cxn ang="0">
                      <a:pos x="44" y="0"/>
                    </a:cxn>
                    <a:cxn ang="0">
                      <a:pos x="104" y="8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104" h="152">
                      <a:moveTo>
                        <a:pt x="0" y="152"/>
                      </a:moveTo>
                      <a:lnTo>
                        <a:pt x="8" y="136"/>
                      </a:lnTo>
                      <a:lnTo>
                        <a:pt x="44" y="0"/>
                      </a:lnTo>
                      <a:lnTo>
                        <a:pt x="104" y="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8" name="Freeform 22"/>
                <p:cNvSpPr>
                  <a:spLocks/>
                </p:cNvSpPr>
                <p:nvPr/>
              </p:nvSpPr>
              <p:spPr bwMode="auto">
                <a:xfrm>
                  <a:off x="1831" y="1912"/>
                  <a:ext cx="272" cy="203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44" y="208"/>
                    </a:cxn>
                    <a:cxn ang="0">
                      <a:pos x="264" y="204"/>
                    </a:cxn>
                    <a:cxn ang="0">
                      <a:pos x="304" y="204"/>
                    </a:cxn>
                    <a:cxn ang="0">
                      <a:pos x="312" y="152"/>
                    </a:cxn>
                    <a:cxn ang="0">
                      <a:pos x="308" y="92"/>
                    </a:cxn>
                    <a:cxn ang="0">
                      <a:pos x="284" y="40"/>
                    </a:cxn>
                    <a:cxn ang="0">
                      <a:pos x="248" y="20"/>
                    </a:cxn>
                    <a:cxn ang="0">
                      <a:pos x="204" y="4"/>
                    </a:cxn>
                    <a:cxn ang="0">
                      <a:pos x="160" y="44"/>
                    </a:cxn>
                    <a:cxn ang="0">
                      <a:pos x="152" y="44"/>
                    </a:cxn>
                    <a:cxn ang="0">
                      <a:pos x="108" y="8"/>
                    </a:cxn>
                    <a:cxn ang="0">
                      <a:pos x="80" y="16"/>
                    </a:cxn>
                    <a:cxn ang="0">
                      <a:pos x="44" y="48"/>
                    </a:cxn>
                    <a:cxn ang="0">
                      <a:pos x="16" y="84"/>
                    </a:cxn>
                    <a:cxn ang="0">
                      <a:pos x="6" y="116"/>
                    </a:cxn>
                    <a:cxn ang="0">
                      <a:pos x="6" y="164"/>
                    </a:cxn>
                    <a:cxn ang="0">
                      <a:pos x="0" y="192"/>
                    </a:cxn>
                    <a:cxn ang="0">
                      <a:pos x="6" y="212"/>
                    </a:cxn>
                  </a:cxnLst>
                  <a:rect l="0" t="0" r="r" b="b"/>
                  <a:pathLst>
                    <a:path w="313" h="215">
                      <a:moveTo>
                        <a:pt x="6" y="212"/>
                      </a:moveTo>
                      <a:cubicBezTo>
                        <a:pt x="13" y="215"/>
                        <a:pt x="1" y="209"/>
                        <a:pt x="44" y="208"/>
                      </a:cubicBezTo>
                      <a:cubicBezTo>
                        <a:pt x="87" y="207"/>
                        <a:pt x="221" y="205"/>
                        <a:pt x="264" y="204"/>
                      </a:cubicBezTo>
                      <a:cubicBezTo>
                        <a:pt x="307" y="203"/>
                        <a:pt x="296" y="213"/>
                        <a:pt x="304" y="204"/>
                      </a:cubicBezTo>
                      <a:cubicBezTo>
                        <a:pt x="312" y="195"/>
                        <a:pt x="311" y="171"/>
                        <a:pt x="312" y="152"/>
                      </a:cubicBezTo>
                      <a:cubicBezTo>
                        <a:pt x="313" y="133"/>
                        <a:pt x="313" y="111"/>
                        <a:pt x="308" y="92"/>
                      </a:cubicBezTo>
                      <a:cubicBezTo>
                        <a:pt x="303" y="73"/>
                        <a:pt x="294" y="52"/>
                        <a:pt x="284" y="40"/>
                      </a:cubicBezTo>
                      <a:cubicBezTo>
                        <a:pt x="274" y="28"/>
                        <a:pt x="261" y="26"/>
                        <a:pt x="248" y="20"/>
                      </a:cubicBezTo>
                      <a:cubicBezTo>
                        <a:pt x="235" y="14"/>
                        <a:pt x="219" y="0"/>
                        <a:pt x="204" y="4"/>
                      </a:cubicBezTo>
                      <a:cubicBezTo>
                        <a:pt x="189" y="8"/>
                        <a:pt x="169" y="37"/>
                        <a:pt x="160" y="44"/>
                      </a:cubicBezTo>
                      <a:cubicBezTo>
                        <a:pt x="151" y="51"/>
                        <a:pt x="161" y="50"/>
                        <a:pt x="152" y="44"/>
                      </a:cubicBezTo>
                      <a:cubicBezTo>
                        <a:pt x="143" y="38"/>
                        <a:pt x="120" y="13"/>
                        <a:pt x="108" y="8"/>
                      </a:cubicBezTo>
                      <a:cubicBezTo>
                        <a:pt x="96" y="3"/>
                        <a:pt x="91" y="9"/>
                        <a:pt x="80" y="16"/>
                      </a:cubicBezTo>
                      <a:cubicBezTo>
                        <a:pt x="69" y="23"/>
                        <a:pt x="55" y="37"/>
                        <a:pt x="44" y="48"/>
                      </a:cubicBezTo>
                      <a:cubicBezTo>
                        <a:pt x="33" y="59"/>
                        <a:pt x="22" y="73"/>
                        <a:pt x="16" y="84"/>
                      </a:cubicBezTo>
                      <a:cubicBezTo>
                        <a:pt x="10" y="95"/>
                        <a:pt x="8" y="103"/>
                        <a:pt x="6" y="116"/>
                      </a:cubicBezTo>
                      <a:cubicBezTo>
                        <a:pt x="4" y="129"/>
                        <a:pt x="7" y="151"/>
                        <a:pt x="6" y="164"/>
                      </a:cubicBezTo>
                      <a:cubicBezTo>
                        <a:pt x="5" y="177"/>
                        <a:pt x="0" y="184"/>
                        <a:pt x="0" y="192"/>
                      </a:cubicBezTo>
                      <a:cubicBezTo>
                        <a:pt x="0" y="200"/>
                        <a:pt x="2" y="209"/>
                        <a:pt x="6" y="2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/>
              </p:nvSpPr>
              <p:spPr bwMode="auto">
                <a:xfrm>
                  <a:off x="2045" y="1910"/>
                  <a:ext cx="171" cy="301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4" y="7"/>
                    </a:cxn>
                    <a:cxn ang="0">
                      <a:pos x="154" y="67"/>
                    </a:cxn>
                    <a:cxn ang="0">
                      <a:pos x="166" y="135"/>
                    </a:cxn>
                    <a:cxn ang="0">
                      <a:pos x="170" y="179"/>
                    </a:cxn>
                    <a:cxn ang="0">
                      <a:pos x="178" y="243"/>
                    </a:cxn>
                    <a:cxn ang="0">
                      <a:pos x="192" y="263"/>
                    </a:cxn>
                    <a:cxn ang="0">
                      <a:pos x="144" y="311"/>
                    </a:cxn>
                    <a:cxn ang="0">
                      <a:pos x="118" y="315"/>
                    </a:cxn>
                    <a:cxn ang="0">
                      <a:pos x="98" y="287"/>
                    </a:cxn>
                    <a:cxn ang="0">
                      <a:pos x="58" y="219"/>
                    </a:cxn>
                    <a:cxn ang="0">
                      <a:pos x="66" y="183"/>
                    </a:cxn>
                    <a:cxn ang="0">
                      <a:pos x="66" y="123"/>
                    </a:cxn>
                    <a:cxn ang="0">
                      <a:pos x="48" y="71"/>
                    </a:cxn>
                    <a:cxn ang="0">
                      <a:pos x="34" y="39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98" h="320">
                      <a:moveTo>
                        <a:pt x="0" y="23"/>
                      </a:moveTo>
                      <a:cubicBezTo>
                        <a:pt x="8" y="16"/>
                        <a:pt x="48" y="0"/>
                        <a:pt x="74" y="7"/>
                      </a:cubicBezTo>
                      <a:cubicBezTo>
                        <a:pt x="100" y="14"/>
                        <a:pt x="139" y="46"/>
                        <a:pt x="154" y="67"/>
                      </a:cubicBezTo>
                      <a:cubicBezTo>
                        <a:pt x="169" y="88"/>
                        <a:pt x="163" y="116"/>
                        <a:pt x="166" y="135"/>
                      </a:cubicBezTo>
                      <a:cubicBezTo>
                        <a:pt x="169" y="154"/>
                        <a:pt x="168" y="161"/>
                        <a:pt x="170" y="179"/>
                      </a:cubicBezTo>
                      <a:cubicBezTo>
                        <a:pt x="172" y="197"/>
                        <a:pt x="174" y="229"/>
                        <a:pt x="178" y="243"/>
                      </a:cubicBezTo>
                      <a:cubicBezTo>
                        <a:pt x="182" y="257"/>
                        <a:pt x="198" y="252"/>
                        <a:pt x="192" y="263"/>
                      </a:cubicBezTo>
                      <a:cubicBezTo>
                        <a:pt x="186" y="274"/>
                        <a:pt x="156" y="302"/>
                        <a:pt x="144" y="311"/>
                      </a:cubicBezTo>
                      <a:cubicBezTo>
                        <a:pt x="132" y="320"/>
                        <a:pt x="126" y="319"/>
                        <a:pt x="118" y="315"/>
                      </a:cubicBezTo>
                      <a:cubicBezTo>
                        <a:pt x="110" y="311"/>
                        <a:pt x="108" y="303"/>
                        <a:pt x="98" y="287"/>
                      </a:cubicBezTo>
                      <a:cubicBezTo>
                        <a:pt x="88" y="271"/>
                        <a:pt x="63" y="236"/>
                        <a:pt x="58" y="219"/>
                      </a:cubicBezTo>
                      <a:cubicBezTo>
                        <a:pt x="53" y="202"/>
                        <a:pt x="65" y="199"/>
                        <a:pt x="66" y="183"/>
                      </a:cubicBezTo>
                      <a:cubicBezTo>
                        <a:pt x="67" y="167"/>
                        <a:pt x="69" y="142"/>
                        <a:pt x="66" y="123"/>
                      </a:cubicBezTo>
                      <a:cubicBezTo>
                        <a:pt x="63" y="104"/>
                        <a:pt x="53" y="85"/>
                        <a:pt x="48" y="71"/>
                      </a:cubicBezTo>
                      <a:cubicBezTo>
                        <a:pt x="43" y="57"/>
                        <a:pt x="42" y="47"/>
                        <a:pt x="34" y="39"/>
                      </a:cubicBezTo>
                      <a:cubicBezTo>
                        <a:pt x="26" y="31"/>
                        <a:pt x="7" y="26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/>
              </p:nvSpPr>
              <p:spPr bwMode="auto">
                <a:xfrm>
                  <a:off x="2133" y="2105"/>
                  <a:ext cx="87" cy="108"/>
                </a:xfrm>
                <a:custGeom>
                  <a:avLst/>
                  <a:gdLst/>
                  <a:ahLst/>
                  <a:cxnLst>
                    <a:cxn ang="0">
                      <a:pos x="76" y="4"/>
                    </a:cxn>
                    <a:cxn ang="0">
                      <a:pos x="76" y="0"/>
                    </a:cxn>
                    <a:cxn ang="0">
                      <a:pos x="100" y="56"/>
                    </a:cxn>
                    <a:cxn ang="0">
                      <a:pos x="28" y="116"/>
                    </a:cxn>
                    <a:cxn ang="0">
                      <a:pos x="0" y="80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1" name="Freeform 25"/>
                <p:cNvSpPr>
                  <a:spLocks/>
                </p:cNvSpPr>
                <p:nvPr/>
              </p:nvSpPr>
              <p:spPr bwMode="auto">
                <a:xfrm>
                  <a:off x="1709" y="1914"/>
                  <a:ext cx="193" cy="304"/>
                </a:xfrm>
                <a:custGeom>
                  <a:avLst/>
                  <a:gdLst/>
                  <a:ahLst/>
                  <a:cxnLst>
                    <a:cxn ang="0">
                      <a:pos x="221" y="24"/>
                    </a:cxn>
                    <a:cxn ang="0">
                      <a:pos x="185" y="2"/>
                    </a:cxn>
                    <a:cxn ang="0">
                      <a:pos x="121" y="10"/>
                    </a:cxn>
                    <a:cxn ang="0">
                      <a:pos x="47" y="60"/>
                    </a:cxn>
                    <a:cxn ang="0">
                      <a:pos x="35" y="128"/>
                    </a:cxn>
                    <a:cxn ang="0">
                      <a:pos x="31" y="172"/>
                    </a:cxn>
                    <a:cxn ang="0">
                      <a:pos x="23" y="236"/>
                    </a:cxn>
                    <a:cxn ang="0">
                      <a:pos x="9" y="256"/>
                    </a:cxn>
                    <a:cxn ang="0">
                      <a:pos x="77" y="298"/>
                    </a:cxn>
                    <a:cxn ang="0">
                      <a:pos x="117" y="318"/>
                    </a:cxn>
                    <a:cxn ang="0">
                      <a:pos x="125" y="274"/>
                    </a:cxn>
                    <a:cxn ang="0">
                      <a:pos x="143" y="212"/>
                    </a:cxn>
                    <a:cxn ang="0">
                      <a:pos x="145" y="178"/>
                    </a:cxn>
                    <a:cxn ang="0">
                      <a:pos x="145" y="148"/>
                    </a:cxn>
                    <a:cxn ang="0">
                      <a:pos x="157" y="84"/>
                    </a:cxn>
                    <a:cxn ang="0">
                      <a:pos x="165" y="72"/>
                    </a:cxn>
                    <a:cxn ang="0">
                      <a:pos x="181" y="56"/>
                    </a:cxn>
                    <a:cxn ang="0">
                      <a:pos x="221" y="24"/>
                    </a:cxn>
                  </a:cxnLst>
                  <a:rect l="0" t="0" r="r" b="b"/>
                  <a:pathLst>
                    <a:path w="222" h="322">
                      <a:moveTo>
                        <a:pt x="221" y="24"/>
                      </a:moveTo>
                      <a:cubicBezTo>
                        <a:pt x="222" y="15"/>
                        <a:pt x="202" y="4"/>
                        <a:pt x="185" y="2"/>
                      </a:cubicBezTo>
                      <a:cubicBezTo>
                        <a:pt x="168" y="0"/>
                        <a:pt x="144" y="0"/>
                        <a:pt x="121" y="10"/>
                      </a:cubicBezTo>
                      <a:cubicBezTo>
                        <a:pt x="98" y="20"/>
                        <a:pt x="61" y="40"/>
                        <a:pt x="47" y="60"/>
                      </a:cubicBezTo>
                      <a:cubicBezTo>
                        <a:pt x="33" y="80"/>
                        <a:pt x="38" y="109"/>
                        <a:pt x="35" y="128"/>
                      </a:cubicBezTo>
                      <a:cubicBezTo>
                        <a:pt x="32" y="147"/>
                        <a:pt x="33" y="154"/>
                        <a:pt x="31" y="172"/>
                      </a:cubicBezTo>
                      <a:cubicBezTo>
                        <a:pt x="29" y="190"/>
                        <a:pt x="27" y="222"/>
                        <a:pt x="23" y="236"/>
                      </a:cubicBezTo>
                      <a:cubicBezTo>
                        <a:pt x="19" y="250"/>
                        <a:pt x="0" y="246"/>
                        <a:pt x="9" y="256"/>
                      </a:cubicBezTo>
                      <a:cubicBezTo>
                        <a:pt x="18" y="266"/>
                        <a:pt x="59" y="288"/>
                        <a:pt x="77" y="298"/>
                      </a:cubicBezTo>
                      <a:cubicBezTo>
                        <a:pt x="95" y="308"/>
                        <a:pt x="109" y="322"/>
                        <a:pt x="117" y="318"/>
                      </a:cubicBezTo>
                      <a:cubicBezTo>
                        <a:pt x="125" y="314"/>
                        <a:pt x="121" y="292"/>
                        <a:pt x="125" y="274"/>
                      </a:cubicBezTo>
                      <a:cubicBezTo>
                        <a:pt x="129" y="256"/>
                        <a:pt x="140" y="228"/>
                        <a:pt x="143" y="212"/>
                      </a:cubicBezTo>
                      <a:cubicBezTo>
                        <a:pt x="146" y="196"/>
                        <a:pt x="145" y="189"/>
                        <a:pt x="145" y="178"/>
                      </a:cubicBezTo>
                      <a:cubicBezTo>
                        <a:pt x="145" y="167"/>
                        <a:pt x="143" y="164"/>
                        <a:pt x="145" y="148"/>
                      </a:cubicBezTo>
                      <a:cubicBezTo>
                        <a:pt x="147" y="132"/>
                        <a:pt x="154" y="97"/>
                        <a:pt x="157" y="84"/>
                      </a:cubicBezTo>
                      <a:cubicBezTo>
                        <a:pt x="160" y="71"/>
                        <a:pt x="161" y="77"/>
                        <a:pt x="165" y="72"/>
                      </a:cubicBezTo>
                      <a:cubicBezTo>
                        <a:pt x="169" y="67"/>
                        <a:pt x="172" y="64"/>
                        <a:pt x="181" y="56"/>
                      </a:cubicBezTo>
                      <a:cubicBezTo>
                        <a:pt x="190" y="48"/>
                        <a:pt x="213" y="31"/>
                        <a:pt x="221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2" name="Freeform 26"/>
                <p:cNvSpPr>
                  <a:spLocks/>
                </p:cNvSpPr>
                <p:nvPr/>
              </p:nvSpPr>
              <p:spPr bwMode="auto">
                <a:xfrm>
                  <a:off x="1721" y="2112"/>
                  <a:ext cx="97" cy="9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0" y="44"/>
                    </a:cxn>
                    <a:cxn ang="0">
                      <a:pos x="100" y="104"/>
                    </a:cxn>
                    <a:cxn ang="0">
                      <a:pos x="112" y="6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12" h="104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0" y="44"/>
                      </a:lnTo>
                      <a:lnTo>
                        <a:pt x="100" y="104"/>
                      </a:lnTo>
                      <a:lnTo>
                        <a:pt x="112" y="6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3" name="Freeform 27"/>
                <p:cNvSpPr>
                  <a:spLocks/>
                </p:cNvSpPr>
                <p:nvPr/>
              </p:nvSpPr>
              <p:spPr bwMode="auto">
                <a:xfrm>
                  <a:off x="1889" y="1886"/>
                  <a:ext cx="73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4" name="Freeform 28"/>
                <p:cNvSpPr>
                  <a:spLocks/>
                </p:cNvSpPr>
                <p:nvPr/>
              </p:nvSpPr>
              <p:spPr bwMode="auto">
                <a:xfrm flipH="1">
                  <a:off x="1962" y="1886"/>
                  <a:ext cx="72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5" name="Freeform 29"/>
                <p:cNvSpPr>
                  <a:spLocks/>
                </p:cNvSpPr>
                <p:nvPr/>
              </p:nvSpPr>
              <p:spPr bwMode="auto">
                <a:xfrm>
                  <a:off x="1968" y="2112"/>
                  <a:ext cx="6" cy="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00"/>
                    </a:cxn>
                  </a:cxnLst>
                  <a:rect l="0" t="0" r="r" b="b"/>
                  <a:pathLst>
                    <a:path w="8" h="400">
                      <a:moveTo>
                        <a:pt x="0" y="0"/>
                      </a:moveTo>
                      <a:lnTo>
                        <a:pt x="8" y="40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6" name="Freeform 30"/>
                <p:cNvSpPr>
                  <a:spLocks/>
                </p:cNvSpPr>
                <p:nvPr/>
              </p:nvSpPr>
              <p:spPr bwMode="auto">
                <a:xfrm>
                  <a:off x="1964" y="1950"/>
                  <a:ext cx="1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" h="160">
                      <a:moveTo>
                        <a:pt x="0" y="0"/>
                      </a:moveTo>
                      <a:lnTo>
                        <a:pt x="0" y="16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87" name="Freeform 31" descr="Коричневый мрамор"/>
                <p:cNvSpPr>
                  <a:spLocks/>
                </p:cNvSpPr>
                <p:nvPr/>
              </p:nvSpPr>
              <p:spPr bwMode="auto">
                <a:xfrm>
                  <a:off x="1809" y="2448"/>
                  <a:ext cx="341" cy="90"/>
                </a:xfrm>
                <a:custGeom>
                  <a:avLst/>
                  <a:gdLst/>
                  <a:ahLst/>
                  <a:cxnLst>
                    <a:cxn ang="0">
                      <a:pos x="10" y="49"/>
                    </a:cxn>
                    <a:cxn ang="0">
                      <a:pos x="11" y="86"/>
                    </a:cxn>
                    <a:cxn ang="0">
                      <a:pos x="59" y="86"/>
                    </a:cxn>
                    <a:cxn ang="0">
                      <a:pos x="181" y="88"/>
                    </a:cxn>
                    <a:cxn ang="0">
                      <a:pos x="328" y="88"/>
                    </a:cxn>
                    <a:cxn ang="0">
                      <a:pos x="325" y="43"/>
                    </a:cxn>
                    <a:cxn ang="0">
                      <a:pos x="244" y="1"/>
                    </a:cxn>
                    <a:cxn ang="0">
                      <a:pos x="181" y="40"/>
                    </a:cxn>
                    <a:cxn ang="0">
                      <a:pos x="187" y="85"/>
                    </a:cxn>
                    <a:cxn ang="0">
                      <a:pos x="154" y="34"/>
                    </a:cxn>
                    <a:cxn ang="0">
                      <a:pos x="70" y="7"/>
                    </a:cxn>
                    <a:cxn ang="0">
                      <a:pos x="10" y="49"/>
                    </a:cxn>
                  </a:cxnLst>
                  <a:rect l="0" t="0" r="r" b="b"/>
                  <a:pathLst>
                    <a:path w="352" h="95">
                      <a:moveTo>
                        <a:pt x="10" y="49"/>
                      </a:moveTo>
                      <a:cubicBezTo>
                        <a:pt x="0" y="62"/>
                        <a:pt x="3" y="80"/>
                        <a:pt x="11" y="86"/>
                      </a:cubicBezTo>
                      <a:cubicBezTo>
                        <a:pt x="19" y="92"/>
                        <a:pt x="31" y="86"/>
                        <a:pt x="59" y="86"/>
                      </a:cubicBezTo>
                      <a:cubicBezTo>
                        <a:pt x="87" y="86"/>
                        <a:pt x="136" y="88"/>
                        <a:pt x="181" y="88"/>
                      </a:cubicBezTo>
                      <a:cubicBezTo>
                        <a:pt x="226" y="88"/>
                        <a:pt x="304" y="95"/>
                        <a:pt x="328" y="88"/>
                      </a:cubicBezTo>
                      <a:cubicBezTo>
                        <a:pt x="352" y="81"/>
                        <a:pt x="339" y="58"/>
                        <a:pt x="325" y="43"/>
                      </a:cubicBezTo>
                      <a:cubicBezTo>
                        <a:pt x="311" y="28"/>
                        <a:pt x="268" y="2"/>
                        <a:pt x="244" y="1"/>
                      </a:cubicBezTo>
                      <a:cubicBezTo>
                        <a:pt x="220" y="0"/>
                        <a:pt x="191" y="26"/>
                        <a:pt x="181" y="40"/>
                      </a:cubicBezTo>
                      <a:cubicBezTo>
                        <a:pt x="171" y="54"/>
                        <a:pt x="191" y="86"/>
                        <a:pt x="187" y="85"/>
                      </a:cubicBezTo>
                      <a:cubicBezTo>
                        <a:pt x="183" y="84"/>
                        <a:pt x="173" y="47"/>
                        <a:pt x="154" y="34"/>
                      </a:cubicBezTo>
                      <a:cubicBezTo>
                        <a:pt x="135" y="21"/>
                        <a:pt x="94" y="4"/>
                        <a:pt x="70" y="7"/>
                      </a:cubicBezTo>
                      <a:cubicBezTo>
                        <a:pt x="46" y="10"/>
                        <a:pt x="20" y="36"/>
                        <a:pt x="10" y="49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5088" name="Group 32"/>
                <p:cNvGrpSpPr>
                  <a:grpSpLocks/>
                </p:cNvGrpSpPr>
                <p:nvPr/>
              </p:nvGrpSpPr>
              <p:grpSpPr bwMode="auto">
                <a:xfrm>
                  <a:off x="1680" y="1488"/>
                  <a:ext cx="581" cy="789"/>
                  <a:chOff x="1680" y="1488"/>
                  <a:chExt cx="581" cy="789"/>
                </a:xfrm>
              </p:grpSpPr>
              <p:sp>
                <p:nvSpPr>
                  <p:cNvPr id="45089" name="Freeform 33"/>
                  <p:cNvSpPr>
                    <a:spLocks/>
                  </p:cNvSpPr>
                  <p:nvPr/>
                </p:nvSpPr>
                <p:spPr bwMode="auto">
                  <a:xfrm>
                    <a:off x="1771" y="1488"/>
                    <a:ext cx="387" cy="287"/>
                  </a:xfrm>
                  <a:custGeom>
                    <a:avLst/>
                    <a:gdLst/>
                    <a:ahLst/>
                    <a:cxnLst>
                      <a:cxn ang="0">
                        <a:pos x="378" y="286"/>
                      </a:cxn>
                      <a:cxn ang="0">
                        <a:pos x="399" y="220"/>
                      </a:cxn>
                      <a:cxn ang="0">
                        <a:pos x="384" y="202"/>
                      </a:cxn>
                      <a:cxn ang="0">
                        <a:pos x="387" y="166"/>
                      </a:cxn>
                      <a:cxn ang="0">
                        <a:pos x="360" y="151"/>
                      </a:cxn>
                      <a:cxn ang="0">
                        <a:pos x="366" y="121"/>
                      </a:cxn>
                      <a:cxn ang="0">
                        <a:pos x="351" y="124"/>
                      </a:cxn>
                      <a:cxn ang="0">
                        <a:pos x="294" y="67"/>
                      </a:cxn>
                      <a:cxn ang="0">
                        <a:pos x="267" y="64"/>
                      </a:cxn>
                      <a:cxn ang="0">
                        <a:pos x="247" y="53"/>
                      </a:cxn>
                      <a:cxn ang="0">
                        <a:pos x="261" y="28"/>
                      </a:cxn>
                      <a:cxn ang="0">
                        <a:pos x="282" y="31"/>
                      </a:cxn>
                      <a:cxn ang="0">
                        <a:pos x="264" y="1"/>
                      </a:cxn>
                      <a:cxn ang="0">
                        <a:pos x="228" y="40"/>
                      </a:cxn>
                      <a:cxn ang="0">
                        <a:pos x="219" y="55"/>
                      </a:cxn>
                      <a:cxn ang="0">
                        <a:pos x="192" y="10"/>
                      </a:cxn>
                      <a:cxn ang="0">
                        <a:pos x="186" y="22"/>
                      </a:cxn>
                      <a:cxn ang="0">
                        <a:pos x="204" y="55"/>
                      </a:cxn>
                      <a:cxn ang="0">
                        <a:pos x="162" y="10"/>
                      </a:cxn>
                      <a:cxn ang="0">
                        <a:pos x="144" y="16"/>
                      </a:cxn>
                      <a:cxn ang="0">
                        <a:pos x="120" y="19"/>
                      </a:cxn>
                      <a:cxn ang="0">
                        <a:pos x="114" y="34"/>
                      </a:cxn>
                      <a:cxn ang="0">
                        <a:pos x="147" y="37"/>
                      </a:cxn>
                      <a:cxn ang="0">
                        <a:pos x="159" y="58"/>
                      </a:cxn>
                      <a:cxn ang="0">
                        <a:pos x="126" y="55"/>
                      </a:cxn>
                      <a:cxn ang="0">
                        <a:pos x="114" y="73"/>
                      </a:cxn>
                      <a:cxn ang="0">
                        <a:pos x="93" y="79"/>
                      </a:cxn>
                      <a:cxn ang="0">
                        <a:pos x="72" y="94"/>
                      </a:cxn>
                      <a:cxn ang="0">
                        <a:pos x="54" y="106"/>
                      </a:cxn>
                      <a:cxn ang="0">
                        <a:pos x="60" y="124"/>
                      </a:cxn>
                      <a:cxn ang="0">
                        <a:pos x="45" y="142"/>
                      </a:cxn>
                      <a:cxn ang="0">
                        <a:pos x="27" y="154"/>
                      </a:cxn>
                      <a:cxn ang="0">
                        <a:pos x="12" y="214"/>
                      </a:cxn>
                      <a:cxn ang="0">
                        <a:pos x="3" y="274"/>
                      </a:cxn>
                      <a:cxn ang="0">
                        <a:pos x="33" y="301"/>
                      </a:cxn>
                    </a:cxnLst>
                    <a:rect l="0" t="0" r="r" b="b"/>
                    <a:pathLst>
                      <a:path w="400" h="301">
                        <a:moveTo>
                          <a:pt x="378" y="286"/>
                        </a:moveTo>
                        <a:cubicBezTo>
                          <a:pt x="381" y="275"/>
                          <a:pt x="398" y="234"/>
                          <a:pt x="399" y="220"/>
                        </a:cubicBezTo>
                        <a:cubicBezTo>
                          <a:pt x="400" y="206"/>
                          <a:pt x="386" y="211"/>
                          <a:pt x="384" y="202"/>
                        </a:cubicBezTo>
                        <a:cubicBezTo>
                          <a:pt x="382" y="193"/>
                          <a:pt x="391" y="174"/>
                          <a:pt x="387" y="166"/>
                        </a:cubicBezTo>
                        <a:cubicBezTo>
                          <a:pt x="383" y="158"/>
                          <a:pt x="363" y="158"/>
                          <a:pt x="360" y="151"/>
                        </a:cubicBezTo>
                        <a:cubicBezTo>
                          <a:pt x="357" y="144"/>
                          <a:pt x="367" y="125"/>
                          <a:pt x="366" y="121"/>
                        </a:cubicBezTo>
                        <a:cubicBezTo>
                          <a:pt x="365" y="117"/>
                          <a:pt x="363" y="133"/>
                          <a:pt x="351" y="124"/>
                        </a:cubicBezTo>
                        <a:cubicBezTo>
                          <a:pt x="339" y="115"/>
                          <a:pt x="308" y="77"/>
                          <a:pt x="294" y="67"/>
                        </a:cubicBezTo>
                        <a:cubicBezTo>
                          <a:pt x="280" y="57"/>
                          <a:pt x="275" y="66"/>
                          <a:pt x="267" y="64"/>
                        </a:cubicBezTo>
                        <a:cubicBezTo>
                          <a:pt x="259" y="62"/>
                          <a:pt x="248" y="59"/>
                          <a:pt x="247" y="53"/>
                        </a:cubicBezTo>
                        <a:cubicBezTo>
                          <a:pt x="246" y="47"/>
                          <a:pt x="255" y="32"/>
                          <a:pt x="261" y="28"/>
                        </a:cubicBezTo>
                        <a:cubicBezTo>
                          <a:pt x="267" y="24"/>
                          <a:pt x="282" y="35"/>
                          <a:pt x="282" y="31"/>
                        </a:cubicBezTo>
                        <a:cubicBezTo>
                          <a:pt x="282" y="27"/>
                          <a:pt x="273" y="0"/>
                          <a:pt x="264" y="1"/>
                        </a:cubicBezTo>
                        <a:cubicBezTo>
                          <a:pt x="255" y="2"/>
                          <a:pt x="235" y="31"/>
                          <a:pt x="228" y="40"/>
                        </a:cubicBezTo>
                        <a:cubicBezTo>
                          <a:pt x="221" y="49"/>
                          <a:pt x="225" y="60"/>
                          <a:pt x="219" y="55"/>
                        </a:cubicBezTo>
                        <a:cubicBezTo>
                          <a:pt x="213" y="50"/>
                          <a:pt x="197" y="15"/>
                          <a:pt x="192" y="10"/>
                        </a:cubicBezTo>
                        <a:cubicBezTo>
                          <a:pt x="187" y="5"/>
                          <a:pt x="184" y="15"/>
                          <a:pt x="186" y="22"/>
                        </a:cubicBezTo>
                        <a:cubicBezTo>
                          <a:pt x="188" y="29"/>
                          <a:pt x="208" y="57"/>
                          <a:pt x="204" y="55"/>
                        </a:cubicBezTo>
                        <a:cubicBezTo>
                          <a:pt x="200" y="53"/>
                          <a:pt x="172" y="17"/>
                          <a:pt x="162" y="10"/>
                        </a:cubicBezTo>
                        <a:cubicBezTo>
                          <a:pt x="152" y="3"/>
                          <a:pt x="151" y="15"/>
                          <a:pt x="144" y="16"/>
                        </a:cubicBezTo>
                        <a:cubicBezTo>
                          <a:pt x="137" y="17"/>
                          <a:pt x="125" y="16"/>
                          <a:pt x="120" y="19"/>
                        </a:cubicBezTo>
                        <a:cubicBezTo>
                          <a:pt x="115" y="22"/>
                          <a:pt x="110" y="31"/>
                          <a:pt x="114" y="34"/>
                        </a:cubicBezTo>
                        <a:cubicBezTo>
                          <a:pt x="118" y="37"/>
                          <a:pt x="140" y="33"/>
                          <a:pt x="147" y="37"/>
                        </a:cubicBezTo>
                        <a:cubicBezTo>
                          <a:pt x="154" y="41"/>
                          <a:pt x="163" y="55"/>
                          <a:pt x="159" y="58"/>
                        </a:cubicBezTo>
                        <a:cubicBezTo>
                          <a:pt x="155" y="61"/>
                          <a:pt x="133" y="53"/>
                          <a:pt x="126" y="55"/>
                        </a:cubicBezTo>
                        <a:cubicBezTo>
                          <a:pt x="119" y="57"/>
                          <a:pt x="119" y="69"/>
                          <a:pt x="114" y="73"/>
                        </a:cubicBezTo>
                        <a:cubicBezTo>
                          <a:pt x="109" y="77"/>
                          <a:pt x="100" y="76"/>
                          <a:pt x="93" y="79"/>
                        </a:cubicBezTo>
                        <a:cubicBezTo>
                          <a:pt x="86" y="82"/>
                          <a:pt x="79" y="89"/>
                          <a:pt x="72" y="94"/>
                        </a:cubicBezTo>
                        <a:cubicBezTo>
                          <a:pt x="65" y="99"/>
                          <a:pt x="56" y="101"/>
                          <a:pt x="54" y="106"/>
                        </a:cubicBezTo>
                        <a:cubicBezTo>
                          <a:pt x="52" y="111"/>
                          <a:pt x="61" y="118"/>
                          <a:pt x="60" y="124"/>
                        </a:cubicBezTo>
                        <a:cubicBezTo>
                          <a:pt x="59" y="130"/>
                          <a:pt x="51" y="137"/>
                          <a:pt x="45" y="142"/>
                        </a:cubicBezTo>
                        <a:cubicBezTo>
                          <a:pt x="39" y="147"/>
                          <a:pt x="33" y="142"/>
                          <a:pt x="27" y="154"/>
                        </a:cubicBezTo>
                        <a:cubicBezTo>
                          <a:pt x="21" y="166"/>
                          <a:pt x="16" y="194"/>
                          <a:pt x="12" y="214"/>
                        </a:cubicBezTo>
                        <a:cubicBezTo>
                          <a:pt x="8" y="234"/>
                          <a:pt x="0" y="260"/>
                          <a:pt x="3" y="274"/>
                        </a:cubicBezTo>
                        <a:cubicBezTo>
                          <a:pt x="6" y="288"/>
                          <a:pt x="27" y="295"/>
                          <a:pt x="33" y="30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333333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0" name="Freeform 34"/>
                  <p:cNvSpPr>
                    <a:spLocks/>
                  </p:cNvSpPr>
                  <p:nvPr/>
                </p:nvSpPr>
                <p:spPr bwMode="auto">
                  <a:xfrm>
                    <a:off x="2159" y="2166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1" name="Freeform 35"/>
                  <p:cNvSpPr>
                    <a:spLocks/>
                  </p:cNvSpPr>
                  <p:nvPr/>
                </p:nvSpPr>
                <p:spPr bwMode="auto">
                  <a:xfrm flipH="1">
                    <a:off x="1680" y="2164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2" name="Freeform 36"/>
                  <p:cNvSpPr>
                    <a:spLocks/>
                  </p:cNvSpPr>
                  <p:nvPr/>
                </p:nvSpPr>
                <p:spPr bwMode="auto">
                  <a:xfrm>
                    <a:off x="1804" y="1590"/>
                    <a:ext cx="333" cy="347"/>
                  </a:xfrm>
                  <a:custGeom>
                    <a:avLst/>
                    <a:gdLst/>
                    <a:ahLst/>
                    <a:cxnLst>
                      <a:cxn ang="0">
                        <a:pos x="0" y="194"/>
                      </a:cxn>
                      <a:cxn ang="0">
                        <a:pos x="6" y="209"/>
                      </a:cxn>
                      <a:cxn ang="0">
                        <a:pos x="36" y="266"/>
                      </a:cxn>
                      <a:cxn ang="0">
                        <a:pos x="87" y="308"/>
                      </a:cxn>
                      <a:cxn ang="0">
                        <a:pos x="138" y="320"/>
                      </a:cxn>
                      <a:cxn ang="0">
                        <a:pos x="144" y="344"/>
                      </a:cxn>
                      <a:cxn ang="0">
                        <a:pos x="165" y="365"/>
                      </a:cxn>
                      <a:cxn ang="0">
                        <a:pos x="192" y="341"/>
                      </a:cxn>
                      <a:cxn ang="0">
                        <a:pos x="207" y="317"/>
                      </a:cxn>
                      <a:cxn ang="0">
                        <a:pos x="255" y="308"/>
                      </a:cxn>
                      <a:cxn ang="0">
                        <a:pos x="303" y="275"/>
                      </a:cxn>
                      <a:cxn ang="0">
                        <a:pos x="342" y="179"/>
                      </a:cxn>
                      <a:cxn ang="0">
                        <a:pos x="288" y="98"/>
                      </a:cxn>
                      <a:cxn ang="0">
                        <a:pos x="256" y="27"/>
                      </a:cxn>
                      <a:cxn ang="0">
                        <a:pos x="208" y="75"/>
                      </a:cxn>
                      <a:cxn ang="0">
                        <a:pos x="198" y="56"/>
                      </a:cxn>
                      <a:cxn ang="0">
                        <a:pos x="183" y="53"/>
                      </a:cxn>
                      <a:cxn ang="0">
                        <a:pos x="112" y="75"/>
                      </a:cxn>
                      <a:cxn ang="0">
                        <a:pos x="126" y="41"/>
                      </a:cxn>
                      <a:cxn ang="0">
                        <a:pos x="114" y="11"/>
                      </a:cxn>
                      <a:cxn ang="0">
                        <a:pos x="54" y="110"/>
                      </a:cxn>
                      <a:cxn ang="0">
                        <a:pos x="60" y="137"/>
                      </a:cxn>
                      <a:cxn ang="0">
                        <a:pos x="54" y="161"/>
                      </a:cxn>
                      <a:cxn ang="0">
                        <a:pos x="36" y="155"/>
                      </a:cxn>
                      <a:cxn ang="0">
                        <a:pos x="33" y="119"/>
                      </a:cxn>
                      <a:cxn ang="0">
                        <a:pos x="12" y="152"/>
                      </a:cxn>
                      <a:cxn ang="0">
                        <a:pos x="12" y="173"/>
                      </a:cxn>
                      <a:cxn ang="0">
                        <a:pos x="9" y="185"/>
                      </a:cxn>
                      <a:cxn ang="0">
                        <a:pos x="0" y="194"/>
                      </a:cxn>
                    </a:cxnLst>
                    <a:rect l="0" t="0" r="r" b="b"/>
                    <a:pathLst>
                      <a:path w="344" h="365">
                        <a:moveTo>
                          <a:pt x="0" y="194"/>
                        </a:moveTo>
                        <a:cubicBezTo>
                          <a:pt x="0" y="198"/>
                          <a:pt x="0" y="197"/>
                          <a:pt x="6" y="209"/>
                        </a:cubicBezTo>
                        <a:cubicBezTo>
                          <a:pt x="12" y="221"/>
                          <a:pt x="23" y="250"/>
                          <a:pt x="36" y="266"/>
                        </a:cubicBezTo>
                        <a:cubicBezTo>
                          <a:pt x="49" y="282"/>
                          <a:pt x="70" y="299"/>
                          <a:pt x="87" y="308"/>
                        </a:cubicBezTo>
                        <a:cubicBezTo>
                          <a:pt x="104" y="317"/>
                          <a:pt x="129" y="314"/>
                          <a:pt x="138" y="320"/>
                        </a:cubicBezTo>
                        <a:cubicBezTo>
                          <a:pt x="147" y="326"/>
                          <a:pt x="140" y="337"/>
                          <a:pt x="144" y="344"/>
                        </a:cubicBezTo>
                        <a:cubicBezTo>
                          <a:pt x="148" y="351"/>
                          <a:pt x="157" y="365"/>
                          <a:pt x="165" y="365"/>
                        </a:cubicBezTo>
                        <a:cubicBezTo>
                          <a:pt x="173" y="365"/>
                          <a:pt x="185" y="349"/>
                          <a:pt x="192" y="341"/>
                        </a:cubicBezTo>
                        <a:cubicBezTo>
                          <a:pt x="199" y="333"/>
                          <a:pt x="197" y="322"/>
                          <a:pt x="207" y="317"/>
                        </a:cubicBezTo>
                        <a:cubicBezTo>
                          <a:pt x="217" y="312"/>
                          <a:pt x="239" y="315"/>
                          <a:pt x="255" y="308"/>
                        </a:cubicBezTo>
                        <a:cubicBezTo>
                          <a:pt x="271" y="301"/>
                          <a:pt x="289" y="296"/>
                          <a:pt x="303" y="275"/>
                        </a:cubicBezTo>
                        <a:cubicBezTo>
                          <a:pt x="317" y="254"/>
                          <a:pt x="344" y="208"/>
                          <a:pt x="342" y="179"/>
                        </a:cubicBezTo>
                        <a:cubicBezTo>
                          <a:pt x="340" y="150"/>
                          <a:pt x="302" y="123"/>
                          <a:pt x="288" y="98"/>
                        </a:cubicBezTo>
                        <a:cubicBezTo>
                          <a:pt x="274" y="73"/>
                          <a:pt x="269" y="31"/>
                          <a:pt x="256" y="27"/>
                        </a:cubicBezTo>
                        <a:cubicBezTo>
                          <a:pt x="243" y="23"/>
                          <a:pt x="218" y="70"/>
                          <a:pt x="208" y="75"/>
                        </a:cubicBezTo>
                        <a:cubicBezTo>
                          <a:pt x="198" y="80"/>
                          <a:pt x="202" y="60"/>
                          <a:pt x="198" y="56"/>
                        </a:cubicBezTo>
                        <a:cubicBezTo>
                          <a:pt x="194" y="52"/>
                          <a:pt x="197" y="50"/>
                          <a:pt x="183" y="53"/>
                        </a:cubicBezTo>
                        <a:cubicBezTo>
                          <a:pt x="169" y="56"/>
                          <a:pt x="121" y="77"/>
                          <a:pt x="112" y="75"/>
                        </a:cubicBezTo>
                        <a:cubicBezTo>
                          <a:pt x="103" y="73"/>
                          <a:pt x="126" y="52"/>
                          <a:pt x="126" y="41"/>
                        </a:cubicBezTo>
                        <a:cubicBezTo>
                          <a:pt x="126" y="30"/>
                          <a:pt x="126" y="0"/>
                          <a:pt x="114" y="11"/>
                        </a:cubicBezTo>
                        <a:cubicBezTo>
                          <a:pt x="102" y="22"/>
                          <a:pt x="63" y="89"/>
                          <a:pt x="54" y="110"/>
                        </a:cubicBezTo>
                        <a:cubicBezTo>
                          <a:pt x="45" y="131"/>
                          <a:pt x="60" y="129"/>
                          <a:pt x="60" y="137"/>
                        </a:cubicBezTo>
                        <a:cubicBezTo>
                          <a:pt x="60" y="145"/>
                          <a:pt x="58" y="158"/>
                          <a:pt x="54" y="161"/>
                        </a:cubicBezTo>
                        <a:cubicBezTo>
                          <a:pt x="50" y="164"/>
                          <a:pt x="39" y="162"/>
                          <a:pt x="36" y="155"/>
                        </a:cubicBezTo>
                        <a:cubicBezTo>
                          <a:pt x="33" y="148"/>
                          <a:pt x="37" y="119"/>
                          <a:pt x="33" y="119"/>
                        </a:cubicBezTo>
                        <a:cubicBezTo>
                          <a:pt x="29" y="119"/>
                          <a:pt x="16" y="143"/>
                          <a:pt x="12" y="152"/>
                        </a:cubicBezTo>
                        <a:cubicBezTo>
                          <a:pt x="8" y="161"/>
                          <a:pt x="12" y="168"/>
                          <a:pt x="12" y="173"/>
                        </a:cubicBezTo>
                        <a:cubicBezTo>
                          <a:pt x="12" y="178"/>
                          <a:pt x="11" y="182"/>
                          <a:pt x="9" y="185"/>
                        </a:cubicBezTo>
                        <a:cubicBezTo>
                          <a:pt x="7" y="188"/>
                          <a:pt x="0" y="190"/>
                          <a:pt x="0" y="19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C993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3" name="Freeform 37"/>
                  <p:cNvSpPr>
                    <a:spLocks/>
                  </p:cNvSpPr>
                  <p:nvPr/>
                </p:nvSpPr>
                <p:spPr bwMode="auto">
                  <a:xfrm>
                    <a:off x="1923" y="1823"/>
                    <a:ext cx="110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27"/>
                      </a:cxn>
                      <a:cxn ang="0">
                        <a:pos x="60" y="30"/>
                      </a:cxn>
                      <a:cxn ang="0">
                        <a:pos x="81" y="27"/>
                      </a:cxn>
                      <a:cxn ang="0">
                        <a:pos x="114" y="3"/>
                      </a:cxn>
                    </a:cxnLst>
                    <a:rect l="0" t="0" r="r" b="b"/>
                    <a:pathLst>
                      <a:path w="114" h="32">
                        <a:moveTo>
                          <a:pt x="0" y="0"/>
                        </a:moveTo>
                        <a:cubicBezTo>
                          <a:pt x="7" y="4"/>
                          <a:pt x="29" y="22"/>
                          <a:pt x="39" y="27"/>
                        </a:cubicBezTo>
                        <a:cubicBezTo>
                          <a:pt x="49" y="32"/>
                          <a:pt x="53" y="30"/>
                          <a:pt x="60" y="30"/>
                        </a:cubicBezTo>
                        <a:cubicBezTo>
                          <a:pt x="67" y="30"/>
                          <a:pt x="72" y="32"/>
                          <a:pt x="81" y="27"/>
                        </a:cubicBezTo>
                        <a:cubicBezTo>
                          <a:pt x="90" y="22"/>
                          <a:pt x="107" y="8"/>
                          <a:pt x="114" y="3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D20000"/>
                    </a:solidFill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4" name="Freeform 38"/>
                  <p:cNvSpPr>
                    <a:spLocks/>
                  </p:cNvSpPr>
                  <p:nvPr/>
                </p:nvSpPr>
                <p:spPr bwMode="auto">
                  <a:xfrm>
                    <a:off x="1959" y="1835"/>
                    <a:ext cx="46" cy="9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  <a:cxn ang="0">
                        <a:pos x="23" y="9"/>
                      </a:cxn>
                      <a:cxn ang="0">
                        <a:pos x="38" y="0"/>
                      </a:cxn>
                      <a:cxn ang="0">
                        <a:pos x="48" y="10"/>
                      </a:cxn>
                    </a:cxnLst>
                    <a:rect l="0" t="0" r="r" b="b"/>
                    <a:pathLst>
                      <a:path w="48" h="10">
                        <a:moveTo>
                          <a:pt x="0" y="10"/>
                        </a:moveTo>
                        <a:cubicBezTo>
                          <a:pt x="2" y="8"/>
                          <a:pt x="7" y="0"/>
                          <a:pt x="11" y="0"/>
                        </a:cubicBezTo>
                        <a:cubicBezTo>
                          <a:pt x="15" y="0"/>
                          <a:pt x="19" y="9"/>
                          <a:pt x="23" y="9"/>
                        </a:cubicBezTo>
                        <a:cubicBezTo>
                          <a:pt x="27" y="9"/>
                          <a:pt x="34" y="0"/>
                          <a:pt x="38" y="0"/>
                        </a:cubicBezTo>
                        <a:cubicBezTo>
                          <a:pt x="42" y="0"/>
                          <a:pt x="46" y="8"/>
                          <a:pt x="48" y="1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5" name="Freeform 39"/>
                  <p:cNvSpPr>
                    <a:spLocks/>
                  </p:cNvSpPr>
                  <p:nvPr/>
                </p:nvSpPr>
                <p:spPr bwMode="auto">
                  <a:xfrm>
                    <a:off x="1906" y="1711"/>
                    <a:ext cx="61" cy="26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6" name="Freeform 40"/>
                  <p:cNvSpPr>
                    <a:spLocks/>
                  </p:cNvSpPr>
                  <p:nvPr/>
                </p:nvSpPr>
                <p:spPr bwMode="auto">
                  <a:xfrm>
                    <a:off x="1926" y="1740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7" name="Freeform 41"/>
                  <p:cNvSpPr>
                    <a:spLocks/>
                  </p:cNvSpPr>
                  <p:nvPr/>
                </p:nvSpPr>
                <p:spPr bwMode="auto">
                  <a:xfrm>
                    <a:off x="1905" y="1719"/>
                    <a:ext cx="62" cy="35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8" name="Freeform 42"/>
                  <p:cNvSpPr>
                    <a:spLocks/>
                  </p:cNvSpPr>
                  <p:nvPr/>
                </p:nvSpPr>
                <p:spPr bwMode="auto">
                  <a:xfrm flipH="1">
                    <a:off x="2005" y="1707"/>
                    <a:ext cx="61" cy="27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9" name="Freeform 43"/>
                  <p:cNvSpPr>
                    <a:spLocks/>
                  </p:cNvSpPr>
                  <p:nvPr/>
                </p:nvSpPr>
                <p:spPr bwMode="auto">
                  <a:xfrm flipH="1">
                    <a:off x="2020" y="173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0" name="Freeform 44"/>
                  <p:cNvSpPr>
                    <a:spLocks/>
                  </p:cNvSpPr>
                  <p:nvPr/>
                </p:nvSpPr>
                <p:spPr bwMode="auto">
                  <a:xfrm flipH="1">
                    <a:off x="2005" y="1716"/>
                    <a:ext cx="62" cy="34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1" name="Freeform 45"/>
                  <p:cNvSpPr>
                    <a:spLocks/>
                  </p:cNvSpPr>
                  <p:nvPr/>
                </p:nvSpPr>
                <p:spPr bwMode="auto">
                  <a:xfrm>
                    <a:off x="1986" y="1681"/>
                    <a:ext cx="99" cy="102"/>
                  </a:xfrm>
                  <a:custGeom>
                    <a:avLst/>
                    <a:gdLst/>
                    <a:ahLst/>
                    <a:cxnLst>
                      <a:cxn ang="0">
                        <a:pos x="4" y="35"/>
                      </a:cxn>
                      <a:cxn ang="0">
                        <a:pos x="37" y="5"/>
                      </a:cxn>
                      <a:cxn ang="0">
                        <a:pos x="67" y="5"/>
                      </a:cxn>
                      <a:cxn ang="0">
                        <a:pos x="97" y="35"/>
                      </a:cxn>
                      <a:cxn ang="0">
                        <a:pos x="97" y="68"/>
                      </a:cxn>
                      <a:cxn ang="0">
                        <a:pos x="70" y="101"/>
                      </a:cxn>
                      <a:cxn ang="0">
                        <a:pos x="40" y="104"/>
                      </a:cxn>
                      <a:cxn ang="0">
                        <a:pos x="13" y="92"/>
                      </a:cxn>
                      <a:cxn ang="0">
                        <a:pos x="1" y="65"/>
                      </a:cxn>
                      <a:cxn ang="0">
                        <a:pos x="4" y="35"/>
                      </a:cxn>
                    </a:cxnLst>
                    <a:rect l="0" t="0" r="r" b="b"/>
                    <a:pathLst>
                      <a:path w="102" h="107">
                        <a:moveTo>
                          <a:pt x="4" y="35"/>
                        </a:moveTo>
                        <a:cubicBezTo>
                          <a:pt x="9" y="25"/>
                          <a:pt x="27" y="10"/>
                          <a:pt x="37" y="5"/>
                        </a:cubicBezTo>
                        <a:cubicBezTo>
                          <a:pt x="47" y="0"/>
                          <a:pt x="57" y="0"/>
                          <a:pt x="67" y="5"/>
                        </a:cubicBezTo>
                        <a:cubicBezTo>
                          <a:pt x="77" y="10"/>
                          <a:pt x="92" y="25"/>
                          <a:pt x="97" y="35"/>
                        </a:cubicBezTo>
                        <a:cubicBezTo>
                          <a:pt x="102" y="45"/>
                          <a:pt x="101" y="57"/>
                          <a:pt x="97" y="68"/>
                        </a:cubicBezTo>
                        <a:cubicBezTo>
                          <a:pt x="93" y="79"/>
                          <a:pt x="79" y="95"/>
                          <a:pt x="70" y="101"/>
                        </a:cubicBezTo>
                        <a:cubicBezTo>
                          <a:pt x="61" y="107"/>
                          <a:pt x="49" y="105"/>
                          <a:pt x="40" y="104"/>
                        </a:cubicBezTo>
                        <a:cubicBezTo>
                          <a:pt x="31" y="103"/>
                          <a:pt x="19" y="98"/>
                          <a:pt x="13" y="92"/>
                        </a:cubicBezTo>
                        <a:cubicBezTo>
                          <a:pt x="7" y="86"/>
                          <a:pt x="2" y="74"/>
                          <a:pt x="1" y="65"/>
                        </a:cubicBezTo>
                        <a:cubicBezTo>
                          <a:pt x="0" y="56"/>
                          <a:pt x="4" y="41"/>
                          <a:pt x="4" y="35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2" name="Freeform 46"/>
                  <p:cNvSpPr>
                    <a:spLocks/>
                  </p:cNvSpPr>
                  <p:nvPr/>
                </p:nvSpPr>
                <p:spPr bwMode="auto">
                  <a:xfrm>
                    <a:off x="1883" y="1687"/>
                    <a:ext cx="101" cy="99"/>
                  </a:xfrm>
                  <a:custGeom>
                    <a:avLst/>
                    <a:gdLst/>
                    <a:ahLst/>
                    <a:cxnLst>
                      <a:cxn ang="0">
                        <a:pos x="2" y="32"/>
                      </a:cxn>
                      <a:cxn ang="0">
                        <a:pos x="29" y="8"/>
                      </a:cxn>
                      <a:cxn ang="0">
                        <a:pos x="74" y="5"/>
                      </a:cxn>
                      <a:cxn ang="0">
                        <a:pos x="101" y="38"/>
                      </a:cxn>
                      <a:cxn ang="0">
                        <a:pos x="95" y="74"/>
                      </a:cxn>
                      <a:cxn ang="0">
                        <a:pos x="74" y="98"/>
                      </a:cxn>
                      <a:cxn ang="0">
                        <a:pos x="62" y="98"/>
                      </a:cxn>
                      <a:cxn ang="0">
                        <a:pos x="32" y="101"/>
                      </a:cxn>
                      <a:cxn ang="0">
                        <a:pos x="8" y="80"/>
                      </a:cxn>
                      <a:cxn ang="0">
                        <a:pos x="5" y="62"/>
                      </a:cxn>
                      <a:cxn ang="0">
                        <a:pos x="2" y="32"/>
                      </a:cxn>
                    </a:cxnLst>
                    <a:rect l="0" t="0" r="r" b="b"/>
                    <a:pathLst>
                      <a:path w="104" h="104">
                        <a:moveTo>
                          <a:pt x="2" y="32"/>
                        </a:moveTo>
                        <a:cubicBezTo>
                          <a:pt x="6" y="23"/>
                          <a:pt x="17" y="12"/>
                          <a:pt x="29" y="8"/>
                        </a:cubicBezTo>
                        <a:cubicBezTo>
                          <a:pt x="41" y="4"/>
                          <a:pt x="62" y="0"/>
                          <a:pt x="74" y="5"/>
                        </a:cubicBezTo>
                        <a:cubicBezTo>
                          <a:pt x="86" y="10"/>
                          <a:pt x="98" y="27"/>
                          <a:pt x="101" y="38"/>
                        </a:cubicBezTo>
                        <a:cubicBezTo>
                          <a:pt x="104" y="49"/>
                          <a:pt x="99" y="64"/>
                          <a:pt x="95" y="74"/>
                        </a:cubicBezTo>
                        <a:cubicBezTo>
                          <a:pt x="91" y="84"/>
                          <a:pt x="79" y="94"/>
                          <a:pt x="74" y="98"/>
                        </a:cubicBezTo>
                        <a:cubicBezTo>
                          <a:pt x="69" y="102"/>
                          <a:pt x="69" y="97"/>
                          <a:pt x="62" y="98"/>
                        </a:cubicBezTo>
                        <a:cubicBezTo>
                          <a:pt x="55" y="99"/>
                          <a:pt x="41" y="104"/>
                          <a:pt x="32" y="101"/>
                        </a:cubicBezTo>
                        <a:cubicBezTo>
                          <a:pt x="23" y="98"/>
                          <a:pt x="12" y="87"/>
                          <a:pt x="8" y="80"/>
                        </a:cubicBezTo>
                        <a:cubicBezTo>
                          <a:pt x="4" y="73"/>
                          <a:pt x="6" y="70"/>
                          <a:pt x="5" y="62"/>
                        </a:cubicBezTo>
                        <a:cubicBezTo>
                          <a:pt x="4" y="54"/>
                          <a:pt x="0" y="40"/>
                          <a:pt x="2" y="32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3" name="Freeform 47"/>
                  <p:cNvSpPr>
                    <a:spLocks/>
                  </p:cNvSpPr>
                  <p:nvPr/>
                </p:nvSpPr>
                <p:spPr bwMode="auto">
                  <a:xfrm>
                    <a:off x="2031" y="1766"/>
                    <a:ext cx="67" cy="78"/>
                  </a:xfrm>
                  <a:custGeom>
                    <a:avLst/>
                    <a:gdLst/>
                    <a:ahLst/>
                    <a:cxnLst>
                      <a:cxn ang="0">
                        <a:pos x="60" y="6"/>
                      </a:cxn>
                      <a:cxn ang="0">
                        <a:pos x="63" y="39"/>
                      </a:cxn>
                      <a:cxn ang="0">
                        <a:pos x="43" y="81"/>
                      </a:cxn>
                      <a:cxn ang="0">
                        <a:pos x="3" y="30"/>
                      </a:cxn>
                      <a:cxn ang="0">
                        <a:pos x="60" y="6"/>
                      </a:cxn>
                    </a:cxnLst>
                    <a:rect l="0" t="0" r="r" b="b"/>
                    <a:pathLst>
                      <a:path w="70" h="82">
                        <a:moveTo>
                          <a:pt x="60" y="6"/>
                        </a:moveTo>
                        <a:cubicBezTo>
                          <a:pt x="70" y="8"/>
                          <a:pt x="66" y="27"/>
                          <a:pt x="63" y="39"/>
                        </a:cubicBezTo>
                        <a:cubicBezTo>
                          <a:pt x="60" y="51"/>
                          <a:pt x="53" y="82"/>
                          <a:pt x="43" y="81"/>
                        </a:cubicBezTo>
                        <a:cubicBezTo>
                          <a:pt x="33" y="80"/>
                          <a:pt x="0" y="42"/>
                          <a:pt x="3" y="30"/>
                        </a:cubicBezTo>
                        <a:cubicBezTo>
                          <a:pt x="6" y="18"/>
                          <a:pt x="50" y="0"/>
                          <a:pt x="60" y="6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4" name="Freeform 48"/>
                  <p:cNvSpPr>
                    <a:spLocks/>
                  </p:cNvSpPr>
                  <p:nvPr/>
                </p:nvSpPr>
                <p:spPr bwMode="auto">
                  <a:xfrm>
                    <a:off x="1866" y="1795"/>
                    <a:ext cx="71" cy="49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7" y="33"/>
                      </a:cxn>
                      <a:cxn ang="0">
                        <a:pos x="28" y="51"/>
                      </a:cxn>
                      <a:cxn ang="0">
                        <a:pos x="70" y="27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73" h="52">
                        <a:moveTo>
                          <a:pt x="10" y="0"/>
                        </a:moveTo>
                        <a:cubicBezTo>
                          <a:pt x="0" y="1"/>
                          <a:pt x="4" y="25"/>
                          <a:pt x="7" y="33"/>
                        </a:cubicBezTo>
                        <a:cubicBezTo>
                          <a:pt x="10" y="41"/>
                          <a:pt x="18" y="52"/>
                          <a:pt x="28" y="51"/>
                        </a:cubicBezTo>
                        <a:cubicBezTo>
                          <a:pt x="38" y="50"/>
                          <a:pt x="73" y="35"/>
                          <a:pt x="70" y="27"/>
                        </a:cubicBezTo>
                        <a:cubicBezTo>
                          <a:pt x="67" y="19"/>
                          <a:pt x="23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5105" name="Freeform 49"/>
              <p:cNvSpPr>
                <a:spLocks/>
              </p:cNvSpPr>
              <p:nvPr/>
            </p:nvSpPr>
            <p:spPr bwMode="auto">
              <a:xfrm>
                <a:off x="1050" y="345"/>
                <a:ext cx="42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15"/>
                  </a:cxn>
                  <a:cxn ang="0">
                    <a:pos x="21" y="0"/>
                  </a:cxn>
                  <a:cxn ang="0">
                    <a:pos x="36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17">
                    <a:moveTo>
                      <a:pt x="0" y="9"/>
                    </a:moveTo>
                    <a:cubicBezTo>
                      <a:pt x="1" y="9"/>
                      <a:pt x="3" y="16"/>
                      <a:pt x="6" y="15"/>
                    </a:cubicBezTo>
                    <a:cubicBezTo>
                      <a:pt x="9" y="14"/>
                      <a:pt x="16" y="0"/>
                      <a:pt x="21" y="0"/>
                    </a:cubicBezTo>
                    <a:cubicBezTo>
                      <a:pt x="26" y="0"/>
                      <a:pt x="33" y="13"/>
                      <a:pt x="36" y="15"/>
                    </a:cubicBezTo>
                    <a:cubicBezTo>
                      <a:pt x="39" y="17"/>
                      <a:pt x="41" y="13"/>
                      <a:pt x="42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106" name="Group 50"/>
            <p:cNvGrpSpPr>
              <a:grpSpLocks/>
            </p:cNvGrpSpPr>
            <p:nvPr/>
          </p:nvGrpSpPr>
          <p:grpSpPr bwMode="auto">
            <a:xfrm>
              <a:off x="4150" y="2659"/>
              <a:ext cx="901" cy="1407"/>
              <a:chOff x="3312" y="2640"/>
              <a:chExt cx="806" cy="1187"/>
            </a:xfrm>
          </p:grpSpPr>
          <p:pic>
            <p:nvPicPr>
              <p:cNvPr id="45107" name="Picture 51" descr="girl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12" y="2640"/>
                <a:ext cx="806" cy="1187"/>
              </a:xfrm>
              <a:prstGeom prst="rect">
                <a:avLst/>
              </a:prstGeom>
              <a:noFill/>
            </p:spPr>
          </p:pic>
          <p:sp>
            <p:nvSpPr>
              <p:cNvPr id="45108" name="Freeform 52"/>
              <p:cNvSpPr>
                <a:spLocks/>
              </p:cNvSpPr>
              <p:nvPr/>
            </p:nvSpPr>
            <p:spPr bwMode="auto">
              <a:xfrm>
                <a:off x="3442" y="3360"/>
                <a:ext cx="562" cy="252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438" y="8"/>
                  </a:cxn>
                  <a:cxn ang="0">
                    <a:pos x="562" y="224"/>
                  </a:cxn>
                  <a:cxn ang="0">
                    <a:pos x="470" y="248"/>
                  </a:cxn>
                  <a:cxn ang="0">
                    <a:pos x="400" y="96"/>
                  </a:cxn>
                  <a:cxn ang="0">
                    <a:pos x="454" y="252"/>
                  </a:cxn>
                  <a:cxn ang="0">
                    <a:pos x="322" y="248"/>
                  </a:cxn>
                  <a:cxn ang="0">
                    <a:pos x="304" y="96"/>
                  </a:cxn>
                  <a:cxn ang="0">
                    <a:pos x="304" y="240"/>
                  </a:cxn>
                  <a:cxn ang="0">
                    <a:pos x="112" y="240"/>
                  </a:cxn>
                  <a:cxn ang="0">
                    <a:pos x="208" y="96"/>
                  </a:cxn>
                  <a:cxn ang="0">
                    <a:pos x="90" y="240"/>
                  </a:cxn>
                  <a:cxn ang="0">
                    <a:pos x="6" y="228"/>
                  </a:cxn>
                  <a:cxn ang="0">
                    <a:pos x="18" y="224"/>
                  </a:cxn>
                  <a:cxn ang="0">
                    <a:pos x="30" y="204"/>
                  </a:cxn>
                  <a:cxn ang="0">
                    <a:pos x="138" y="0"/>
                  </a:cxn>
                </a:cxnLst>
                <a:rect l="0" t="0" r="r" b="b"/>
                <a:pathLst>
                  <a:path w="562" h="252">
                    <a:moveTo>
                      <a:pt x="138" y="0"/>
                    </a:moveTo>
                    <a:lnTo>
                      <a:pt x="438" y="8"/>
                    </a:lnTo>
                    <a:lnTo>
                      <a:pt x="562" y="224"/>
                    </a:lnTo>
                    <a:lnTo>
                      <a:pt x="470" y="248"/>
                    </a:lnTo>
                    <a:lnTo>
                      <a:pt x="400" y="96"/>
                    </a:lnTo>
                    <a:lnTo>
                      <a:pt x="454" y="252"/>
                    </a:lnTo>
                    <a:lnTo>
                      <a:pt x="322" y="248"/>
                    </a:lnTo>
                    <a:lnTo>
                      <a:pt x="304" y="96"/>
                    </a:lnTo>
                    <a:lnTo>
                      <a:pt x="304" y="240"/>
                    </a:lnTo>
                    <a:lnTo>
                      <a:pt x="112" y="240"/>
                    </a:lnTo>
                    <a:lnTo>
                      <a:pt x="208" y="96"/>
                    </a:lnTo>
                    <a:lnTo>
                      <a:pt x="90" y="240"/>
                    </a:lnTo>
                    <a:cubicBezTo>
                      <a:pt x="59" y="239"/>
                      <a:pt x="36" y="235"/>
                      <a:pt x="6" y="228"/>
                    </a:cubicBezTo>
                    <a:cubicBezTo>
                      <a:pt x="0" y="227"/>
                      <a:pt x="14" y="228"/>
                      <a:pt x="18" y="224"/>
                    </a:cubicBezTo>
                    <a:cubicBezTo>
                      <a:pt x="25" y="217"/>
                      <a:pt x="4" y="241"/>
                      <a:pt x="30" y="204"/>
                    </a:cubicBezTo>
                    <a:lnTo>
                      <a:pt x="13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99"/>
                  </a:gs>
                  <a:gs pos="50000">
                    <a:srgbClr val="660066"/>
                  </a:gs>
                  <a:gs pos="100000">
                    <a:srgbClr val="CC009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9" name="Freeform 53"/>
              <p:cNvSpPr>
                <a:spLocks/>
              </p:cNvSpPr>
              <p:nvPr/>
            </p:nvSpPr>
            <p:spPr bwMode="auto">
              <a:xfrm>
                <a:off x="3584" y="3328"/>
                <a:ext cx="288" cy="3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84" y="4"/>
                  </a:cxn>
                  <a:cxn ang="0">
                    <a:pos x="288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288" h="36">
                    <a:moveTo>
                      <a:pt x="4" y="0"/>
                    </a:moveTo>
                    <a:cubicBezTo>
                      <a:pt x="11" y="0"/>
                      <a:pt x="17" y="0"/>
                      <a:pt x="24" y="0"/>
                    </a:cubicBezTo>
                    <a:lnTo>
                      <a:pt x="284" y="4"/>
                    </a:lnTo>
                    <a:lnTo>
                      <a:pt x="288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110" name="Group 54"/>
              <p:cNvGrpSpPr>
                <a:grpSpLocks/>
              </p:cNvGrpSpPr>
              <p:nvPr/>
            </p:nvGrpSpPr>
            <p:grpSpPr bwMode="auto">
              <a:xfrm rot="720688">
                <a:off x="3744" y="2640"/>
                <a:ext cx="240" cy="192"/>
                <a:chOff x="4224" y="3648"/>
                <a:chExt cx="576" cy="384"/>
              </a:xfrm>
            </p:grpSpPr>
            <p:sp>
              <p:nvSpPr>
                <p:cNvPr id="45111" name="Freeform 55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12" name="Oval 56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5113" name="Group 57"/>
              <p:cNvGrpSpPr>
                <a:grpSpLocks/>
              </p:cNvGrpSpPr>
              <p:nvPr/>
            </p:nvGrpSpPr>
            <p:grpSpPr bwMode="auto">
              <a:xfrm rot="-4571917">
                <a:off x="3432" y="2664"/>
                <a:ext cx="240" cy="192"/>
                <a:chOff x="4224" y="3648"/>
                <a:chExt cx="576" cy="384"/>
              </a:xfrm>
            </p:grpSpPr>
            <p:sp>
              <p:nvSpPr>
                <p:cNvPr id="45114" name="Freeform 58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/>
                  <a:ahLst/>
                  <a:cxnLst>
                    <a:cxn ang="0">
                      <a:pos x="288" y="240"/>
                    </a:cxn>
                    <a:cxn ang="0">
                      <a:pos x="0" y="192"/>
                    </a:cxn>
                    <a:cxn ang="0">
                      <a:pos x="96" y="0"/>
                    </a:cxn>
                    <a:cxn ang="0">
                      <a:pos x="288" y="144"/>
                    </a:cxn>
                    <a:cxn ang="0">
                      <a:pos x="576" y="192"/>
                    </a:cxn>
                    <a:cxn ang="0">
                      <a:pos x="528" y="336"/>
                    </a:cxn>
                    <a:cxn ang="0">
                      <a:pos x="432" y="384"/>
                    </a:cxn>
                    <a:cxn ang="0">
                      <a:pos x="240" y="192"/>
                    </a:cxn>
                  </a:cxnLst>
                  <a:rect l="0" t="0" r="r" b="b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CC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15" name="Oval 59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5116" name="AutoShape 60"/>
          <p:cNvSpPr>
            <a:spLocks noChangeArrowheads="1"/>
          </p:cNvSpPr>
          <p:nvPr/>
        </p:nvSpPr>
        <p:spPr bwMode="auto">
          <a:xfrm rot="1040927">
            <a:off x="5435600" y="-315913"/>
            <a:ext cx="3708400" cy="216058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alpha val="5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/>
            <a:endParaRPr lang="ru-RU"/>
          </a:p>
          <a:p>
            <a:pPr algn="ctr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Спасибо, ребята!</a:t>
            </a: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6" grpId="0" animBg="1"/>
      <p:bldP spid="451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714348" y="188913"/>
            <a:ext cx="8429652" cy="6669087"/>
            <a:chOff x="657" y="119"/>
            <a:chExt cx="5103" cy="4201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657" y="119"/>
              <a:ext cx="5103" cy="4201"/>
            </a:xfrm>
            <a:prstGeom prst="irregularSeal2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99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872" name="Group 8"/>
            <p:cNvGrpSpPr>
              <a:grpSpLocks/>
            </p:cNvGrpSpPr>
            <p:nvPr/>
          </p:nvGrpSpPr>
          <p:grpSpPr bwMode="auto">
            <a:xfrm>
              <a:off x="1565" y="1231"/>
              <a:ext cx="2796" cy="2060"/>
              <a:chOff x="1565" y="1477"/>
              <a:chExt cx="2796" cy="2060"/>
            </a:xfrm>
          </p:grpSpPr>
          <p:pic>
            <p:nvPicPr>
              <p:cNvPr id="36870" name="Picture 6" descr="sp_sunduk_1_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65" y="1596"/>
                <a:ext cx="2796" cy="194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6871" name="AutoShape 7"/>
              <p:cNvSpPr>
                <a:spLocks noChangeArrowheads="1"/>
              </p:cNvSpPr>
              <p:nvPr/>
            </p:nvSpPr>
            <p:spPr bwMode="auto">
              <a:xfrm rot="17260732" flipV="1">
                <a:off x="2341" y="1292"/>
                <a:ext cx="1444" cy="1814"/>
              </a:xfrm>
              <a:prstGeom prst="parallelogram">
                <a:avLst>
                  <a:gd name="adj" fmla="val 25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r>
                  <a:rPr lang="ru-RU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 С</a:t>
                </a:r>
                <a:r>
                  <a:rPr lang="ru-RU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 </a:t>
                </a:r>
                <a:r>
                  <a:rPr lang="ru-RU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108, пр. 61 (3, 4 с.)</a:t>
                </a:r>
                <a:endParaRPr lang="ru-RU" sz="32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4" y="0"/>
            <a:ext cx="975360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571472" y="785794"/>
            <a:ext cx="8572528" cy="5572164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endParaRPr lang="ru-RU" sz="5000" b="1" dirty="0">
              <a:solidFill>
                <a:srgbClr val="000099"/>
              </a:solidFill>
              <a:latin typeface="Verdana" pitchFamily="34" charset="0"/>
              <a:cs typeface="Arial" charset="0"/>
            </a:endParaRPr>
          </a:p>
          <a:p>
            <a:pPr marL="342900" indent="-342900"/>
            <a:r>
              <a:rPr lang="ru-RU" sz="4800" b="1" dirty="0">
                <a:solidFill>
                  <a:srgbClr val="000099"/>
                </a:solidFill>
                <a:latin typeface="Verdana" pitchFamily="34" charset="0"/>
                <a:cs typeface="Arial" charset="0"/>
              </a:rPr>
              <a:t>На уроке я</a:t>
            </a:r>
            <a:r>
              <a:rPr lang="ru-RU" sz="4800" b="1" dirty="0" smtClean="0">
                <a:solidFill>
                  <a:srgbClr val="000099"/>
                </a:solidFill>
                <a:latin typeface="Verdana" pitchFamily="34" charset="0"/>
                <a:cs typeface="Arial" charset="0"/>
              </a:rPr>
              <a:t>:</a:t>
            </a:r>
            <a:endParaRPr lang="ru-RU" sz="4800" b="1" dirty="0">
              <a:solidFill>
                <a:srgbClr val="000099"/>
              </a:solidFill>
              <a:latin typeface="Verdana" pitchFamily="34" charset="0"/>
              <a:cs typeface="Arial" charset="0"/>
            </a:endParaRPr>
          </a:p>
          <a:p>
            <a:pPr marL="342900" indent="-342900"/>
            <a:r>
              <a:rPr lang="ru-RU" sz="4800" b="1" dirty="0" smtClean="0">
                <a:solidFill>
                  <a:srgbClr val="000099"/>
                </a:solidFill>
                <a:latin typeface="Verdana" pitchFamily="34" charset="0"/>
                <a:cs typeface="Arial" charset="0"/>
              </a:rPr>
              <a:t>учился…</a:t>
            </a:r>
            <a:endParaRPr lang="ru-RU" sz="4800" b="1" dirty="0">
              <a:solidFill>
                <a:srgbClr val="000099"/>
              </a:solidFill>
              <a:latin typeface="Verdana" pitchFamily="34" charset="0"/>
              <a:cs typeface="Arial" charset="0"/>
            </a:endParaRPr>
          </a:p>
          <a:p>
            <a:pPr marL="342900" indent="-342900"/>
            <a:r>
              <a:rPr lang="ru-RU" sz="4800" b="1" dirty="0">
                <a:solidFill>
                  <a:srgbClr val="000099"/>
                </a:solidFill>
                <a:latin typeface="Verdana" pitchFamily="34" charset="0"/>
                <a:cs typeface="Arial" charset="0"/>
              </a:rPr>
              <a:t>Мне понравилось…</a:t>
            </a:r>
          </a:p>
          <a:p>
            <a:pPr marL="342900" indent="-342900"/>
            <a:r>
              <a:rPr lang="ru-RU" sz="4800" b="1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 </a:t>
            </a:r>
            <a:endParaRPr lang="ru-RU" sz="4800" b="1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342900" indent="-342900"/>
            <a:r>
              <a:rPr lang="ru-RU" sz="48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             </a:t>
            </a:r>
          </a:p>
        </p:txBody>
      </p:sp>
      <p:pic>
        <p:nvPicPr>
          <p:cNvPr id="14339" name="Picture 4" descr="baby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357694"/>
            <a:ext cx="1768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ell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773238"/>
            <a:ext cx="4895850" cy="3313112"/>
          </a:xfrm>
          <a:noFill/>
          <a:ln/>
        </p:spPr>
      </p:pic>
      <p:pic>
        <p:nvPicPr>
          <p:cNvPr id="3079" name="Picture 7" descr="backgrounds_10004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6" name="Picture 52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9863"/>
            <a:ext cx="9144000" cy="7197726"/>
          </a:xfrm>
          <a:prstGeom prst="rect">
            <a:avLst/>
          </a:prstGeom>
          <a:noFill/>
        </p:spPr>
      </p:pic>
      <p:sp>
        <p:nvSpPr>
          <p:cNvPr id="6194" name="AutoShape 50"/>
          <p:cNvSpPr>
            <a:spLocks noChangeArrowheads="1"/>
          </p:cNvSpPr>
          <p:nvPr/>
        </p:nvSpPr>
        <p:spPr bwMode="auto">
          <a:xfrm flipH="1">
            <a:off x="357158" y="1643050"/>
            <a:ext cx="2520950" cy="1368425"/>
          </a:xfrm>
          <a:prstGeom prst="wedgeRoundRectCallout">
            <a:avLst>
              <a:gd name="adj1" fmla="val -55921"/>
              <a:gd name="adj2" fmla="val 69949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sz="3200" b="1" dirty="0">
                <a:latin typeface="Comic Sans MS" pitchFamily="66" charset="0"/>
              </a:rPr>
              <a:t>Витя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428860" y="2285992"/>
            <a:ext cx="2135199" cy="3671897"/>
            <a:chOff x="768" y="48"/>
            <a:chExt cx="581" cy="1050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20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65" name="Group 21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6166" name="Freeform 22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0" name="Freeform 26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2" name="Freeform 28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3" name="Freeform 29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1" name="Freeform 37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4714876" y="2857496"/>
            <a:ext cx="2000263" cy="3214710"/>
            <a:chOff x="3312" y="2640"/>
            <a:chExt cx="806" cy="1187"/>
          </a:xfrm>
        </p:grpSpPr>
        <p:pic>
          <p:nvPicPr>
            <p:cNvPr id="6184" name="Picture 40" descr="girl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</p:spPr>
        </p:pic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87" name="Group 43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6188" name="Freeform 44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Oval 45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90" name="Group 46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6191" name="Freeform 47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95" name="AutoShape 51"/>
          <p:cNvSpPr>
            <a:spLocks noChangeArrowheads="1"/>
          </p:cNvSpPr>
          <p:nvPr/>
        </p:nvSpPr>
        <p:spPr bwMode="auto">
          <a:xfrm>
            <a:off x="6286512" y="2357430"/>
            <a:ext cx="1800225" cy="108108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500" b="1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latin typeface="Comic Sans MS" pitchFamily="66" charset="0"/>
              </a:rPr>
              <a:t>Маша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2268538" y="616585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hlinkClick r:id="rId5"/>
              </a:rPr>
              <a:t>http://webmama.dp.ua/pesni/frame.html</a:t>
            </a:r>
            <a:endParaRPr lang="ru-RU"/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4" grpId="0" animBg="1"/>
      <p:bldP spid="619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ultik180"/>
          <p:cNvPicPr>
            <a:picLocks noChangeAspect="1" noChangeArrowheads="1"/>
          </p:cNvPicPr>
          <p:nvPr/>
        </p:nvPicPr>
        <p:blipFill>
          <a:blip r:embed="rId2"/>
          <a:srcRect l="2171" b="8160"/>
          <a:stretch>
            <a:fillRect/>
          </a:stretch>
        </p:blipFill>
        <p:spPr bwMode="auto">
          <a:xfrm>
            <a:off x="971550" y="-458788"/>
            <a:ext cx="6507163" cy="6858001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 rot="-671892">
            <a:off x="4401123" y="3018749"/>
            <a:ext cx="1793875" cy="1358900"/>
          </a:xfrm>
          <a:prstGeom prst="rect">
            <a:avLst/>
          </a:prstGeom>
          <a:gradFill rotWithShape="1">
            <a:gsLst>
              <a:gs pos="0">
                <a:srgbClr val="C83000"/>
              </a:gs>
              <a:gs pos="50000">
                <a:srgbClr val="FF7F71"/>
              </a:gs>
              <a:gs pos="100000">
                <a:srgbClr val="C83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CC0000"/>
              </a:solidFill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 rot="-639684">
            <a:off x="4398963" y="2705100"/>
            <a:ext cx="1717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1"/>
                </a:solidFill>
              </a:rPr>
              <a:t>Сравни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 rot="-745141">
            <a:off x="4425553" y="3402468"/>
            <a:ext cx="1836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cs typeface="Arial" charset="0"/>
              </a:rPr>
              <a:t>4</a:t>
            </a:r>
            <a:r>
              <a:rPr lang="ru-RU" sz="4800" b="1" dirty="0" smtClean="0">
                <a:solidFill>
                  <a:schemeClr val="tx1"/>
                </a:solidFill>
                <a:cs typeface="Arial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cs typeface="Arial" charset="0"/>
              </a:rPr>
              <a:t>*</a:t>
            </a:r>
            <a:r>
              <a:rPr lang="ru-RU" sz="4800" b="1" dirty="0" smtClean="0">
                <a:solidFill>
                  <a:schemeClr val="tx1"/>
                </a:solidFill>
                <a:cs typeface="Arial" charset="0"/>
              </a:rPr>
              <a:t>20</a:t>
            </a:r>
            <a:endParaRPr lang="en-US" sz="4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 rot="-781038">
            <a:off x="4282578" y="3358900"/>
            <a:ext cx="2009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cs typeface="Arial" charset="0"/>
              </a:rPr>
              <a:t>56</a:t>
            </a:r>
            <a:r>
              <a:rPr lang="en-US" sz="4800" b="1" dirty="0" smtClean="0">
                <a:solidFill>
                  <a:schemeClr val="tx1"/>
                </a:solidFill>
                <a:cs typeface="Arial" charset="0"/>
              </a:rPr>
              <a:t>*</a:t>
            </a:r>
            <a:r>
              <a:rPr lang="ru-RU" sz="4800" b="1" dirty="0" smtClean="0">
                <a:solidFill>
                  <a:schemeClr val="tx1"/>
                </a:solidFill>
                <a:cs typeface="Arial" charset="0"/>
              </a:rPr>
              <a:t>78</a:t>
            </a:r>
            <a:endParaRPr lang="en-US" sz="4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 rot="-684710">
            <a:off x="4122228" y="3322680"/>
            <a:ext cx="26127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chemeClr val="tx1"/>
                </a:solidFill>
              </a:rPr>
              <a:t>10</a:t>
            </a:r>
            <a:r>
              <a:rPr lang="en-US" sz="4400" b="1" dirty="0" smtClean="0">
                <a:solidFill>
                  <a:schemeClr val="tx1"/>
                </a:solidFill>
                <a:cs typeface="Arial" charset="0"/>
              </a:rPr>
              <a:t>*</a:t>
            </a:r>
            <a:r>
              <a:rPr lang="ru-RU" sz="4400" b="1" dirty="0" smtClean="0">
                <a:solidFill>
                  <a:schemeClr val="tx1"/>
                </a:solidFill>
                <a:cs typeface="Arial" charset="0"/>
              </a:rPr>
              <a:t>100</a:t>
            </a:r>
            <a:endParaRPr lang="en-US" sz="6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 rot="-640259">
            <a:off x="4273683" y="3329480"/>
            <a:ext cx="2089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cs typeface="Arial" charset="0"/>
              </a:rPr>
              <a:t>18*8</a:t>
            </a:r>
            <a:endParaRPr lang="en-US" sz="4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 rot="-615454">
            <a:off x="4330626" y="3416808"/>
            <a:ext cx="2333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hlink"/>
                </a:solidFill>
              </a:rPr>
              <a:t>Хорошо</a:t>
            </a:r>
            <a:r>
              <a:rPr lang="ru-RU" sz="4000" dirty="0">
                <a:solidFill>
                  <a:schemeClr val="hlink"/>
                </a:solidFill>
              </a:rPr>
              <a:t>!</a:t>
            </a:r>
          </a:p>
        </p:txBody>
      </p:sp>
      <p:pic>
        <p:nvPicPr>
          <p:cNvPr id="68639" name="Picture 3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6021388"/>
            <a:ext cx="60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 build="allAtOnce"/>
      <p:bldP spid="68626" grpId="0"/>
      <p:bldP spid="68626" grpId="1"/>
      <p:bldP spid="68628" grpId="0"/>
      <p:bldP spid="68628" grpId="1"/>
      <p:bldP spid="68629" grpId="0"/>
      <p:bldP spid="68629" grpId="1"/>
      <p:bldP spid="68631" grpId="0"/>
      <p:bldP spid="68631" grpId="1"/>
      <p:bldP spid="686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9863"/>
            <a:ext cx="9144000" cy="7197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285860"/>
            <a:ext cx="4572000" cy="38472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</a:t>
            </a:r>
          </a:p>
          <a:p>
            <a:endParaRPr lang="ru-RU" sz="24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                 (А.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Маркушевич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1" name="Group 53"/>
          <p:cNvGrpSpPr>
            <a:grpSpLocks/>
          </p:cNvGrpSpPr>
          <p:nvPr/>
        </p:nvGrpSpPr>
        <p:grpSpPr bwMode="auto">
          <a:xfrm>
            <a:off x="1843088" y="-171450"/>
            <a:ext cx="5645150" cy="7029450"/>
            <a:chOff x="1161" y="-108"/>
            <a:chExt cx="3556" cy="4428"/>
          </a:xfrm>
        </p:grpSpPr>
        <p:sp>
          <p:nvSpPr>
            <p:cNvPr id="7220" name="Oval 52"/>
            <p:cNvSpPr>
              <a:spLocks noChangeArrowheads="1"/>
            </p:cNvSpPr>
            <p:nvPr/>
          </p:nvSpPr>
          <p:spPr bwMode="auto">
            <a:xfrm rot="-1296237">
              <a:off x="1353" y="2647"/>
              <a:ext cx="498" cy="7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19" name="Picture 51" descr="n_17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1" y="-108"/>
              <a:ext cx="3556" cy="442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60350"/>
            <a:ext cx="7786742" cy="6337300"/>
          </a:xfrm>
          <a:solidFill>
            <a:srgbClr val="FDEA7B"/>
          </a:solidFill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</a:rPr>
              <a:t>Чтобы быстро считать,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</a:rPr>
              <a:t>Задачи без труда решать,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</a:rPr>
              <a:t>Нам надо себя тренировать.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</a:rPr>
              <a:t>В математике любая работа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0000CC"/>
                </a:solidFill>
              </a:rPr>
              <a:t>Не обходится </a:t>
            </a:r>
            <a:r>
              <a:rPr lang="ru-RU" sz="4400" b="1" dirty="0" smtClean="0">
                <a:solidFill>
                  <a:srgbClr val="0000CC"/>
                </a:solidFill>
              </a:rPr>
              <a:t>без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Устного счёта</a:t>
            </a:r>
            <a:r>
              <a:rPr lang="ru-RU" sz="4400" b="1" dirty="0">
                <a:solidFill>
                  <a:srgbClr val="0000CC"/>
                </a:solidFill>
              </a:rPr>
              <a:t>.          </a:t>
            </a:r>
            <a:r>
              <a:rPr lang="ru-RU" sz="4800" b="1" dirty="0">
                <a:solidFill>
                  <a:srgbClr val="0000CC"/>
                </a:solidFill>
              </a:rPr>
              <a:t> 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86512" y="4324353"/>
            <a:ext cx="1358897" cy="2533647"/>
            <a:chOff x="768" y="48"/>
            <a:chExt cx="581" cy="105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0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Freeform 38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7429520" y="4786298"/>
            <a:ext cx="1214414" cy="2071702"/>
            <a:chOff x="3275" y="2605"/>
            <a:chExt cx="806" cy="1187"/>
          </a:xfrm>
        </p:grpSpPr>
        <p:pic>
          <p:nvPicPr>
            <p:cNvPr id="40" name="Picture 40" descr="girl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5" y="2605"/>
              <a:ext cx="806" cy="1187"/>
            </a:xfrm>
            <a:prstGeom prst="rect">
              <a:avLst/>
            </a:prstGeom>
            <a:noFill/>
          </p:spPr>
        </p:pic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Oval 48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 advClick="0" advTm="6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 descr="02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6246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ВСТАВЬТЕ ЧИСЛА: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AutoShape 5" descr="ButtonCrysG"/>
          <p:cNvSpPr>
            <a:spLocks noChangeArrowheads="1"/>
          </p:cNvSpPr>
          <p:nvPr/>
        </p:nvSpPr>
        <p:spPr bwMode="auto">
          <a:xfrm>
            <a:off x="971550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</a:rPr>
              <a:t>27</a:t>
            </a:r>
          </a:p>
        </p:txBody>
      </p:sp>
      <p:sp>
        <p:nvSpPr>
          <p:cNvPr id="3081" name="AutoShape 9" descr="ButtonCrysG"/>
          <p:cNvSpPr>
            <a:spLocks noChangeArrowheads="1"/>
          </p:cNvSpPr>
          <p:nvPr/>
        </p:nvSpPr>
        <p:spPr bwMode="auto">
          <a:xfrm>
            <a:off x="2051050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28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3" name="AutoShape 11" descr="ButtonCrysG"/>
          <p:cNvSpPr>
            <a:spLocks noChangeArrowheads="1"/>
          </p:cNvSpPr>
          <p:nvPr/>
        </p:nvSpPr>
        <p:spPr bwMode="auto">
          <a:xfrm>
            <a:off x="3203575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29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4" name="AutoShape 12" descr="ButtonCrysG"/>
          <p:cNvSpPr>
            <a:spLocks noChangeArrowheads="1"/>
          </p:cNvSpPr>
          <p:nvPr/>
        </p:nvSpPr>
        <p:spPr bwMode="auto">
          <a:xfrm>
            <a:off x="4283075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30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5" name="AutoShape 13" descr="ButtonCrysG"/>
          <p:cNvSpPr>
            <a:spLocks noChangeArrowheads="1"/>
          </p:cNvSpPr>
          <p:nvPr/>
        </p:nvSpPr>
        <p:spPr bwMode="auto">
          <a:xfrm>
            <a:off x="5364163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31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6" name="AutoShape 14" descr="ButtonCrysG"/>
          <p:cNvSpPr>
            <a:spLocks noChangeArrowheads="1"/>
          </p:cNvSpPr>
          <p:nvPr/>
        </p:nvSpPr>
        <p:spPr bwMode="auto">
          <a:xfrm>
            <a:off x="6443663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32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7" name="AutoShape 15" descr="ButtonCrysG"/>
          <p:cNvSpPr>
            <a:spLocks noChangeArrowheads="1"/>
          </p:cNvSpPr>
          <p:nvPr/>
        </p:nvSpPr>
        <p:spPr bwMode="auto">
          <a:xfrm>
            <a:off x="7523163" y="2420938"/>
            <a:ext cx="720725" cy="5762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33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8" name="AutoShape 16" descr="ButtonCrysY"/>
          <p:cNvSpPr>
            <a:spLocks noChangeArrowheads="1"/>
          </p:cNvSpPr>
          <p:nvPr/>
        </p:nvSpPr>
        <p:spPr bwMode="auto">
          <a:xfrm>
            <a:off x="973138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10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89" name="AutoShape 17" descr="ButtonCrysY"/>
          <p:cNvSpPr>
            <a:spLocks noChangeArrowheads="1"/>
          </p:cNvSpPr>
          <p:nvPr/>
        </p:nvSpPr>
        <p:spPr bwMode="auto">
          <a:xfrm>
            <a:off x="2052638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20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90" name="AutoShape 18" descr="ButtonCrysY"/>
          <p:cNvSpPr>
            <a:spLocks noChangeArrowheads="1"/>
          </p:cNvSpPr>
          <p:nvPr/>
        </p:nvSpPr>
        <p:spPr bwMode="auto">
          <a:xfrm>
            <a:off x="3205163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30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91" name="AutoShape 19" descr="ButtonCrysY"/>
          <p:cNvSpPr>
            <a:spLocks noChangeArrowheads="1"/>
          </p:cNvSpPr>
          <p:nvPr/>
        </p:nvSpPr>
        <p:spPr bwMode="auto">
          <a:xfrm>
            <a:off x="4284663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40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92" name="AutoShape 20" descr="ButtonCrysY"/>
          <p:cNvSpPr>
            <a:spLocks noChangeArrowheads="1"/>
          </p:cNvSpPr>
          <p:nvPr/>
        </p:nvSpPr>
        <p:spPr bwMode="auto">
          <a:xfrm>
            <a:off x="5365750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50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93" name="AutoShape 21" descr="ButtonCrysY"/>
          <p:cNvSpPr>
            <a:spLocks noChangeArrowheads="1"/>
          </p:cNvSpPr>
          <p:nvPr/>
        </p:nvSpPr>
        <p:spPr bwMode="auto">
          <a:xfrm>
            <a:off x="6443663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60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94" name="AutoShape 22" descr="ButtonCrysY"/>
          <p:cNvSpPr>
            <a:spLocks noChangeArrowheads="1"/>
          </p:cNvSpPr>
          <p:nvPr/>
        </p:nvSpPr>
        <p:spPr bwMode="auto">
          <a:xfrm>
            <a:off x="7524750" y="4508500"/>
            <a:ext cx="720725" cy="5762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70</a:t>
            </a:r>
            <a:endParaRPr lang="ru-RU" sz="3600" b="1" dirty="0">
              <a:latin typeface="Times New Roman" pitchFamily="18" charset="0"/>
            </a:endParaRPr>
          </a:p>
        </p:txBody>
      </p:sp>
      <p:pic>
        <p:nvPicPr>
          <p:cNvPr id="3096" name="Picture 24" descr="pig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285992"/>
            <a:ext cx="1009650" cy="1508125"/>
          </a:xfrm>
          <a:prstGeom prst="rect">
            <a:avLst/>
          </a:prstGeom>
          <a:noFill/>
        </p:spPr>
      </p:pic>
      <p:pic>
        <p:nvPicPr>
          <p:cNvPr id="3098" name="Picture 26" descr="pig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214554"/>
            <a:ext cx="1009650" cy="1508125"/>
          </a:xfrm>
          <a:prstGeom prst="rect">
            <a:avLst/>
          </a:prstGeom>
          <a:noFill/>
        </p:spPr>
      </p:pic>
      <p:pic>
        <p:nvPicPr>
          <p:cNvPr id="3099" name="Picture 27" descr="pig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214554"/>
            <a:ext cx="1009650" cy="1508125"/>
          </a:xfrm>
          <a:prstGeom prst="rect">
            <a:avLst/>
          </a:prstGeom>
          <a:noFill/>
        </p:spPr>
      </p:pic>
      <p:pic>
        <p:nvPicPr>
          <p:cNvPr id="3100" name="Picture 28" descr="pig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85992"/>
            <a:ext cx="1009650" cy="1508125"/>
          </a:xfrm>
          <a:prstGeom prst="rect">
            <a:avLst/>
          </a:prstGeom>
          <a:noFill/>
        </p:spPr>
      </p:pic>
      <p:pic>
        <p:nvPicPr>
          <p:cNvPr id="3101" name="Picture 29" descr="pig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1009650" cy="1508125"/>
          </a:xfrm>
          <a:prstGeom prst="rect">
            <a:avLst/>
          </a:prstGeom>
          <a:noFill/>
        </p:spPr>
      </p:pic>
      <p:pic>
        <p:nvPicPr>
          <p:cNvPr id="3102" name="Picture 30" descr="ButtonCry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214818"/>
            <a:ext cx="1270000" cy="1270000"/>
          </a:xfrm>
          <a:prstGeom prst="rect">
            <a:avLst/>
          </a:prstGeom>
          <a:noFill/>
        </p:spPr>
      </p:pic>
      <p:pic>
        <p:nvPicPr>
          <p:cNvPr id="3103" name="Picture 31" descr="ButtonCry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14818"/>
            <a:ext cx="1270000" cy="1270000"/>
          </a:xfrm>
          <a:prstGeom prst="rect">
            <a:avLst/>
          </a:prstGeom>
          <a:noFill/>
        </p:spPr>
      </p:pic>
      <p:pic>
        <p:nvPicPr>
          <p:cNvPr id="3104" name="Picture 32" descr="ButtonCrysD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214818"/>
            <a:ext cx="1270000" cy="1270000"/>
          </a:xfrm>
          <a:prstGeom prst="rect">
            <a:avLst/>
          </a:prstGeom>
          <a:noFill/>
        </p:spPr>
      </p:pic>
      <p:pic>
        <p:nvPicPr>
          <p:cNvPr id="3105" name="Picture 33" descr="ButtonCrysD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214818"/>
            <a:ext cx="1270000" cy="1270000"/>
          </a:xfrm>
          <a:prstGeom prst="rect">
            <a:avLst/>
          </a:prstGeom>
          <a:noFill/>
        </p:spPr>
      </p:pic>
      <p:pic>
        <p:nvPicPr>
          <p:cNvPr id="3106" name="Picture 34" descr="ButtonCrys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214818"/>
            <a:ext cx="1270000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04975" y="3246438"/>
            <a:ext cx="573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http://club.itdrom.com/gallery/gal_graf/pict2d/3631.html</a:t>
            </a:r>
          </a:p>
        </p:txBody>
      </p:sp>
      <p:pic>
        <p:nvPicPr>
          <p:cNvPr id="21507" name="Picture 3" descr="36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4338"/>
            <a:ext cx="9334500" cy="10369551"/>
          </a:xfrm>
          <a:prstGeom prst="rect">
            <a:avLst/>
          </a:prstGeom>
          <a:noFill/>
        </p:spPr>
      </p:pic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443663" y="5013325"/>
            <a:ext cx="719137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508625" y="501332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572000" y="5013325"/>
            <a:ext cx="792163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79838" y="5013325"/>
            <a:ext cx="719137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916238" y="5013325"/>
            <a:ext cx="792162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2124075" y="5013325"/>
            <a:ext cx="720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1331913" y="5013325"/>
            <a:ext cx="720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95288" y="5013325"/>
            <a:ext cx="792162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7308850" y="5013325"/>
            <a:ext cx="719138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8101013" y="5013325"/>
            <a:ext cx="719137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</a:t>
            </a: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8100" y="4000504"/>
            <a:ext cx="1485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116013" y="260350"/>
            <a:ext cx="2638425" cy="2209800"/>
            <a:chOff x="249" y="618"/>
            <a:chExt cx="1662" cy="1392"/>
          </a:xfrm>
        </p:grpSpPr>
        <p:pic>
          <p:nvPicPr>
            <p:cNvPr id="2075" name="Picture 3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6" name="Text Box 32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15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627313" y="0"/>
            <a:ext cx="2638425" cy="2209800"/>
            <a:chOff x="249" y="618"/>
            <a:chExt cx="1662" cy="1392"/>
          </a:xfrm>
        </p:grpSpPr>
        <p:pic>
          <p:nvPicPr>
            <p:cNvPr id="2073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Text Box 35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13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276600" y="1557338"/>
            <a:ext cx="2638425" cy="2209800"/>
            <a:chOff x="249" y="618"/>
            <a:chExt cx="1662" cy="1392"/>
          </a:xfrm>
        </p:grpSpPr>
        <p:pic>
          <p:nvPicPr>
            <p:cNvPr id="2071" name="Picture 3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2" name="Text Box 38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11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940425" y="0"/>
            <a:ext cx="2209800" cy="2638425"/>
            <a:chOff x="1927" y="346"/>
            <a:chExt cx="1392" cy="1662"/>
          </a:xfrm>
        </p:grpSpPr>
        <p:pic>
          <p:nvPicPr>
            <p:cNvPr id="2069" name="Picture 4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0" name="Text Box 41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12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476375" y="1844675"/>
            <a:ext cx="2638425" cy="2209800"/>
            <a:chOff x="249" y="618"/>
            <a:chExt cx="1662" cy="1392"/>
          </a:xfrm>
        </p:grpSpPr>
        <p:pic>
          <p:nvPicPr>
            <p:cNvPr id="2067" name="Picture 4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917515">
              <a:off x="384" y="483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Text Box 44"/>
            <p:cNvSpPr txBox="1">
              <a:spLocks noChangeArrowheads="1"/>
            </p:cNvSpPr>
            <p:nvPr/>
          </p:nvSpPr>
          <p:spPr bwMode="auto">
            <a:xfrm>
              <a:off x="512" y="1318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17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787900" y="1700213"/>
            <a:ext cx="2209800" cy="2638425"/>
            <a:chOff x="1927" y="346"/>
            <a:chExt cx="1392" cy="1662"/>
          </a:xfrm>
        </p:grpSpPr>
        <p:pic>
          <p:nvPicPr>
            <p:cNvPr id="2065" name="Picture 4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Text Box 47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14</a:t>
              </a:r>
            </a:p>
          </p:txBody>
        </p:sp>
      </p:grpSp>
      <p:sp>
        <p:nvSpPr>
          <p:cNvPr id="2058" name="AutoShape 4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80288" y="6237288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ДАЛЬШЕ</a:t>
            </a: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140200" y="-458788"/>
            <a:ext cx="2209800" cy="2638426"/>
            <a:chOff x="1927" y="346"/>
            <a:chExt cx="1392" cy="1662"/>
          </a:xfrm>
        </p:grpSpPr>
        <p:pic>
          <p:nvPicPr>
            <p:cNvPr id="2063" name="Picture 5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346"/>
              <a:ext cx="1392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Text Box 51"/>
            <p:cNvSpPr txBox="1">
              <a:spLocks noChangeArrowheads="1"/>
            </p:cNvSpPr>
            <p:nvPr/>
          </p:nvSpPr>
          <p:spPr bwMode="auto">
            <a:xfrm>
              <a:off x="2472" y="1207"/>
              <a:ext cx="6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>
                  <a:latin typeface="Arial Unicode MS" pitchFamily="34" charset="-128"/>
                </a:rPr>
                <a:t>16</a:t>
              </a:r>
            </a:p>
          </p:txBody>
        </p:sp>
      </p:grpSp>
      <p:sp>
        <p:nvSpPr>
          <p:cNvPr id="2060" name="WordArt 53"/>
          <p:cNvSpPr>
            <a:spLocks noChangeArrowheads="1" noChangeShapeType="1" noTextEdit="1"/>
          </p:cNvSpPr>
          <p:nvPr/>
        </p:nvSpPr>
        <p:spPr bwMode="auto">
          <a:xfrm>
            <a:off x="1857356" y="1500174"/>
            <a:ext cx="5286412" cy="1038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9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Georgia"/>
              </a:rPr>
              <a:t>   </a:t>
            </a:r>
            <a:r>
              <a:rPr lang="ru-RU" sz="20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Georgia"/>
              </a:rPr>
              <a:t>Собери яблоки</a:t>
            </a:r>
            <a:endParaRPr lang="ru-RU" sz="3600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Georgia"/>
            </a:endParaRPr>
          </a:p>
        </p:txBody>
      </p:sp>
      <p:pic>
        <p:nvPicPr>
          <p:cNvPr id="2061" name="Picture 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214818"/>
            <a:ext cx="1790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55"/>
          <p:cNvSpPr>
            <a:spLocks noChangeArrowheads="1" noChangeShapeType="1" noTextEdit="1"/>
          </p:cNvSpPr>
          <p:nvPr/>
        </p:nvSpPr>
        <p:spPr bwMode="auto">
          <a:xfrm>
            <a:off x="357159" y="357166"/>
            <a:ext cx="5857916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Georgia"/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214282" y="3571876"/>
            <a:ext cx="1787525" cy="2890837"/>
            <a:chOff x="768" y="48"/>
            <a:chExt cx="581" cy="1050"/>
          </a:xfrm>
        </p:grpSpPr>
        <p:grpSp>
          <p:nvGrpSpPr>
            <p:cNvPr id="30" name="Group 5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6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48" y="144"/>
                  </a:cxn>
                  <a:cxn ang="0">
                    <a:pos x="0" y="144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/>
                <a:ahLst/>
                <a:cxnLst>
                  <a:cxn ang="0">
                    <a:pos x="127" y="133"/>
                  </a:cxn>
                  <a:cxn ang="0">
                    <a:pos x="128" y="144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127" y="133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8" y="136"/>
                  </a:cxn>
                  <a:cxn ang="0">
                    <a:pos x="44" y="0"/>
                  </a:cxn>
                  <a:cxn ang="0">
                    <a:pos x="104" y="8"/>
                  </a:cxn>
                  <a:cxn ang="0">
                    <a:pos x="0" y="152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/>
                <a:ahLst/>
                <a:cxnLst>
                  <a:cxn ang="0">
                    <a:pos x="6" y="212"/>
                  </a:cxn>
                  <a:cxn ang="0">
                    <a:pos x="44" y="208"/>
                  </a:cxn>
                  <a:cxn ang="0">
                    <a:pos x="264" y="204"/>
                  </a:cxn>
                  <a:cxn ang="0">
                    <a:pos x="304" y="204"/>
                  </a:cxn>
                  <a:cxn ang="0">
                    <a:pos x="312" y="152"/>
                  </a:cxn>
                  <a:cxn ang="0">
                    <a:pos x="308" y="92"/>
                  </a:cxn>
                  <a:cxn ang="0">
                    <a:pos x="284" y="40"/>
                  </a:cxn>
                  <a:cxn ang="0">
                    <a:pos x="248" y="20"/>
                  </a:cxn>
                  <a:cxn ang="0">
                    <a:pos x="204" y="4"/>
                  </a:cxn>
                  <a:cxn ang="0">
                    <a:pos x="160" y="44"/>
                  </a:cxn>
                  <a:cxn ang="0">
                    <a:pos x="152" y="44"/>
                  </a:cxn>
                  <a:cxn ang="0">
                    <a:pos x="108" y="8"/>
                  </a:cxn>
                  <a:cxn ang="0">
                    <a:pos x="80" y="16"/>
                  </a:cxn>
                  <a:cxn ang="0">
                    <a:pos x="44" y="48"/>
                  </a:cxn>
                  <a:cxn ang="0">
                    <a:pos x="16" y="84"/>
                  </a:cxn>
                  <a:cxn ang="0">
                    <a:pos x="6" y="116"/>
                  </a:cxn>
                  <a:cxn ang="0">
                    <a:pos x="6" y="164"/>
                  </a:cxn>
                  <a:cxn ang="0">
                    <a:pos x="0" y="192"/>
                  </a:cxn>
                  <a:cxn ang="0">
                    <a:pos x="6" y="212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4" y="7"/>
                  </a:cxn>
                  <a:cxn ang="0">
                    <a:pos x="154" y="67"/>
                  </a:cxn>
                  <a:cxn ang="0">
                    <a:pos x="166" y="135"/>
                  </a:cxn>
                  <a:cxn ang="0">
                    <a:pos x="170" y="179"/>
                  </a:cxn>
                  <a:cxn ang="0">
                    <a:pos x="178" y="243"/>
                  </a:cxn>
                  <a:cxn ang="0">
                    <a:pos x="192" y="263"/>
                  </a:cxn>
                  <a:cxn ang="0">
                    <a:pos x="144" y="311"/>
                  </a:cxn>
                  <a:cxn ang="0">
                    <a:pos x="118" y="315"/>
                  </a:cxn>
                  <a:cxn ang="0">
                    <a:pos x="98" y="287"/>
                  </a:cxn>
                  <a:cxn ang="0">
                    <a:pos x="58" y="219"/>
                  </a:cxn>
                  <a:cxn ang="0">
                    <a:pos x="66" y="183"/>
                  </a:cxn>
                  <a:cxn ang="0">
                    <a:pos x="66" y="123"/>
                  </a:cxn>
                  <a:cxn ang="0">
                    <a:pos x="48" y="71"/>
                  </a:cxn>
                  <a:cxn ang="0">
                    <a:pos x="34" y="39"/>
                  </a:cxn>
                  <a:cxn ang="0">
                    <a:pos x="0" y="23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6" y="0"/>
                  </a:cxn>
                  <a:cxn ang="0">
                    <a:pos x="100" y="56"/>
                  </a:cxn>
                  <a:cxn ang="0">
                    <a:pos x="28" y="116"/>
                  </a:cxn>
                  <a:cxn ang="0">
                    <a:pos x="0" y="80"/>
                  </a:cxn>
                  <a:cxn ang="0">
                    <a:pos x="76" y="4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/>
                <a:ahLst/>
                <a:cxnLst>
                  <a:cxn ang="0">
                    <a:pos x="221" y="24"/>
                  </a:cxn>
                  <a:cxn ang="0">
                    <a:pos x="185" y="2"/>
                  </a:cxn>
                  <a:cxn ang="0">
                    <a:pos x="121" y="10"/>
                  </a:cxn>
                  <a:cxn ang="0">
                    <a:pos x="47" y="60"/>
                  </a:cxn>
                  <a:cxn ang="0">
                    <a:pos x="35" y="128"/>
                  </a:cxn>
                  <a:cxn ang="0">
                    <a:pos x="31" y="172"/>
                  </a:cxn>
                  <a:cxn ang="0">
                    <a:pos x="23" y="236"/>
                  </a:cxn>
                  <a:cxn ang="0">
                    <a:pos x="9" y="256"/>
                  </a:cxn>
                  <a:cxn ang="0">
                    <a:pos x="77" y="298"/>
                  </a:cxn>
                  <a:cxn ang="0">
                    <a:pos x="117" y="318"/>
                  </a:cxn>
                  <a:cxn ang="0">
                    <a:pos x="125" y="274"/>
                  </a:cxn>
                  <a:cxn ang="0">
                    <a:pos x="143" y="212"/>
                  </a:cxn>
                  <a:cxn ang="0">
                    <a:pos x="145" y="178"/>
                  </a:cxn>
                  <a:cxn ang="0">
                    <a:pos x="145" y="148"/>
                  </a:cxn>
                  <a:cxn ang="0">
                    <a:pos x="157" y="84"/>
                  </a:cxn>
                  <a:cxn ang="0">
                    <a:pos x="165" y="72"/>
                  </a:cxn>
                  <a:cxn ang="0">
                    <a:pos x="181" y="56"/>
                  </a:cxn>
                  <a:cxn ang="0">
                    <a:pos x="221" y="24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0" y="44"/>
                  </a:cxn>
                  <a:cxn ang="0">
                    <a:pos x="100" y="104"/>
                  </a:cxn>
                  <a:cxn ang="0">
                    <a:pos x="112" y="64"/>
                  </a:cxn>
                  <a:cxn ang="0">
                    <a:pos x="20" y="0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8" y="12"/>
                  </a:cxn>
                  <a:cxn ang="0">
                    <a:pos x="0" y="28"/>
                  </a:cxn>
                  <a:cxn ang="0">
                    <a:pos x="56" y="96"/>
                  </a:cxn>
                  <a:cxn ang="0">
                    <a:pos x="84" y="60"/>
                  </a:cxn>
                  <a:cxn ang="0">
                    <a:pos x="32" y="8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00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0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/>
                <a:ahLst/>
                <a:cxnLst>
                  <a:cxn ang="0">
                    <a:pos x="10" y="49"/>
                  </a:cxn>
                  <a:cxn ang="0">
                    <a:pos x="11" y="86"/>
                  </a:cxn>
                  <a:cxn ang="0">
                    <a:pos x="59" y="86"/>
                  </a:cxn>
                  <a:cxn ang="0">
                    <a:pos x="181" y="88"/>
                  </a:cxn>
                  <a:cxn ang="0">
                    <a:pos x="328" y="88"/>
                  </a:cxn>
                  <a:cxn ang="0">
                    <a:pos x="325" y="43"/>
                  </a:cxn>
                  <a:cxn ang="0">
                    <a:pos x="244" y="1"/>
                  </a:cxn>
                  <a:cxn ang="0">
                    <a:pos x="181" y="40"/>
                  </a:cxn>
                  <a:cxn ang="0">
                    <a:pos x="187" y="85"/>
                  </a:cxn>
                  <a:cxn ang="0">
                    <a:pos x="154" y="34"/>
                  </a:cxn>
                  <a:cxn ang="0">
                    <a:pos x="70" y="7"/>
                  </a:cxn>
                  <a:cxn ang="0">
                    <a:pos x="10" y="49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7" name="Group 21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48" name="Freeform 22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23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24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95" y="33"/>
                    </a:cxn>
                    <a:cxn ang="0">
                      <a:pos x="101" y="81"/>
                    </a:cxn>
                    <a:cxn ang="0">
                      <a:pos x="68" y="96"/>
                    </a:cxn>
                    <a:cxn ang="0">
                      <a:pos x="38" y="114"/>
                    </a:cxn>
                    <a:cxn ang="0">
                      <a:pos x="5" y="75"/>
                    </a:cxn>
                    <a:cxn ang="0">
                      <a:pos x="5" y="48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25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26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27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  <a:cxn ang="0">
                      <a:pos x="23" y="9"/>
                    </a:cxn>
                    <a:cxn ang="0">
                      <a:pos x="38" y="0"/>
                    </a:cxn>
                    <a:cxn ang="0">
                      <a:pos x="48" y="10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28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29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30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31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32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33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34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35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9" y="8"/>
                    </a:cxn>
                    <a:cxn ang="0">
                      <a:pos x="74" y="5"/>
                    </a:cxn>
                    <a:cxn ang="0">
                      <a:pos x="101" y="38"/>
                    </a:cxn>
                    <a:cxn ang="0">
                      <a:pos x="95" y="74"/>
                    </a:cxn>
                    <a:cxn ang="0">
                      <a:pos x="74" y="98"/>
                    </a:cxn>
                    <a:cxn ang="0">
                      <a:pos x="62" y="98"/>
                    </a:cxn>
                    <a:cxn ang="0">
                      <a:pos x="32" y="101"/>
                    </a:cxn>
                    <a:cxn ang="0">
                      <a:pos x="8" y="80"/>
                    </a:cxn>
                    <a:cxn ang="0">
                      <a:pos x="5" y="62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36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37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33"/>
                    </a:cxn>
                    <a:cxn ang="0">
                      <a:pos x="28" y="51"/>
                    </a:cxn>
                    <a:cxn ang="0">
                      <a:pos x="70" y="27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5"/>
                </a:cxn>
                <a:cxn ang="0">
                  <a:pos x="21" y="0"/>
                </a:cxn>
                <a:cxn ang="0">
                  <a:pos x="36" y="15"/>
                </a:cxn>
                <a:cxn ang="0">
                  <a:pos x="42" y="12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" name="Group 39"/>
          <p:cNvGrpSpPr>
            <a:grpSpLocks/>
          </p:cNvGrpSpPr>
          <p:nvPr/>
        </p:nvGrpSpPr>
        <p:grpSpPr bwMode="auto">
          <a:xfrm>
            <a:off x="1785918" y="3929066"/>
            <a:ext cx="1573214" cy="2428892"/>
            <a:chOff x="3275" y="2605"/>
            <a:chExt cx="806" cy="1187"/>
          </a:xfrm>
        </p:grpSpPr>
        <p:pic>
          <p:nvPicPr>
            <p:cNvPr id="65" name="Picture 40" descr="girl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" y="2605"/>
              <a:ext cx="806" cy="1187"/>
            </a:xfrm>
            <a:prstGeom prst="rect">
              <a:avLst/>
            </a:prstGeom>
            <a:noFill/>
          </p:spPr>
        </p:pic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438" y="8"/>
                </a:cxn>
                <a:cxn ang="0">
                  <a:pos x="562" y="224"/>
                </a:cxn>
                <a:cxn ang="0">
                  <a:pos x="470" y="248"/>
                </a:cxn>
                <a:cxn ang="0">
                  <a:pos x="400" y="96"/>
                </a:cxn>
                <a:cxn ang="0">
                  <a:pos x="454" y="252"/>
                </a:cxn>
                <a:cxn ang="0">
                  <a:pos x="322" y="248"/>
                </a:cxn>
                <a:cxn ang="0">
                  <a:pos x="304" y="96"/>
                </a:cxn>
                <a:cxn ang="0">
                  <a:pos x="304" y="240"/>
                </a:cxn>
                <a:cxn ang="0">
                  <a:pos x="112" y="240"/>
                </a:cxn>
                <a:cxn ang="0">
                  <a:pos x="208" y="96"/>
                </a:cxn>
                <a:cxn ang="0">
                  <a:pos x="90" y="240"/>
                </a:cxn>
                <a:cxn ang="0">
                  <a:pos x="6" y="228"/>
                </a:cxn>
                <a:cxn ang="0">
                  <a:pos x="18" y="224"/>
                </a:cxn>
                <a:cxn ang="0">
                  <a:pos x="30" y="204"/>
                </a:cxn>
                <a:cxn ang="0">
                  <a:pos x="138" y="0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4" y="0"/>
                </a:cxn>
                <a:cxn ang="0">
                  <a:pos x="284" y="4"/>
                </a:cxn>
                <a:cxn ang="0">
                  <a:pos x="288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" name="Group 43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45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9" name="Group 46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/>
                <a:ahLst/>
                <a:cxnLst>
                  <a:cxn ang="0">
                    <a:pos x="288" y="240"/>
                  </a:cxn>
                  <a:cxn ang="0">
                    <a:pos x="0" y="192"/>
                  </a:cxn>
                  <a:cxn ang="0">
                    <a:pos x="96" y="0"/>
                  </a:cxn>
                  <a:cxn ang="0">
                    <a:pos x="288" y="144"/>
                  </a:cxn>
                  <a:cxn ang="0">
                    <a:pos x="576" y="192"/>
                  </a:cxn>
                  <a:cxn ang="0">
                    <a:pos x="528" y="336"/>
                  </a:cxn>
                  <a:cxn ang="0">
                    <a:pos x="432" y="384"/>
                  </a:cxn>
                  <a:cxn ang="0">
                    <a:pos x="240" y="192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48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558</Words>
  <Application>Microsoft Office PowerPoint</Application>
  <PresentationFormat>Экран (4:3)</PresentationFormat>
  <Paragraphs>340</Paragraphs>
  <Slides>41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Решение примеров и задач.</vt:lpstr>
      <vt:lpstr>Слайд 2</vt:lpstr>
      <vt:lpstr>ДЕВИЗ: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Задача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Физкультминутка.</vt:lpstr>
      <vt:lpstr>Слайд 29</vt:lpstr>
      <vt:lpstr>Задача</vt:lpstr>
      <vt:lpstr>Краткая запись</vt:lpstr>
      <vt:lpstr>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Admin</cp:lastModifiedBy>
  <cp:revision>171</cp:revision>
  <dcterms:created xsi:type="dcterms:W3CDTF">2007-10-30T16:28:56Z</dcterms:created>
  <dcterms:modified xsi:type="dcterms:W3CDTF">2011-09-09T11:23:04Z</dcterms:modified>
</cp:coreProperties>
</file>