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F173-7DBE-4AAB-A703-F3D5D527FEC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339-D766-4B46-A2E4-AF5224F4C3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606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F173-7DBE-4AAB-A703-F3D5D527FEC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339-D766-4B46-A2E4-AF5224F4C3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356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F173-7DBE-4AAB-A703-F3D5D527FEC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339-D766-4B46-A2E4-AF5224F4C3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697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F173-7DBE-4AAB-A703-F3D5D527FEC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339-D766-4B46-A2E4-AF5224F4C3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32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F173-7DBE-4AAB-A703-F3D5D527FEC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339-D766-4B46-A2E4-AF5224F4C3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938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F173-7DBE-4AAB-A703-F3D5D527FEC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339-D766-4B46-A2E4-AF5224F4C3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87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F173-7DBE-4AAB-A703-F3D5D527FEC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339-D766-4B46-A2E4-AF5224F4C3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842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F173-7DBE-4AAB-A703-F3D5D527FEC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339-D766-4B46-A2E4-AF5224F4C3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909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F173-7DBE-4AAB-A703-F3D5D527FEC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339-D766-4B46-A2E4-AF5224F4C3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72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F173-7DBE-4AAB-A703-F3D5D527FEC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339-D766-4B46-A2E4-AF5224F4C3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479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F173-7DBE-4AAB-A703-F3D5D527FEC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E339-D766-4B46-A2E4-AF5224F4C3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323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DF173-7DBE-4AAB-A703-F3D5D527FEC6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E339-D766-4B46-A2E4-AF5224F4C3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430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68946" y="1052736"/>
            <a:ext cx="365132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и буквы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4 класс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81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кр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63235" cy="6899378"/>
          </a:xfrm>
        </p:spPr>
      </p:pic>
      <p:sp>
        <p:nvSpPr>
          <p:cNvPr id="5" name="Прямоугольник 4"/>
          <p:cNvSpPr/>
          <p:nvPr/>
        </p:nvSpPr>
        <p:spPr>
          <a:xfrm>
            <a:off x="2555776" y="188640"/>
            <a:ext cx="62646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каких словах с переносом нет ошибок?</a:t>
            </a: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ча-йка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кро-вать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	           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пал-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ьто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4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74" y="0"/>
            <a:ext cx="9126726" cy="687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483768" y="260648"/>
            <a:ext cx="640871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слове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 больше, чем букв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  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   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 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)яма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2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2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83768" y="439847"/>
            <a:ext cx="60486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AutoNum type="arabicPeriod" startAt="2"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гласных звуков в слове «май»?    </a:t>
            </a: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А)один   </a:t>
            </a:r>
          </a:p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</a:p>
        </p:txBody>
      </p:sp>
    </p:spTree>
    <p:extLst>
      <p:ext uri="{BB962C8B-B14F-4D97-AF65-F5344CB8AC3E}">
        <p14:creationId xmlns:p14="http://schemas.microsoft.com/office/powerpoint/2010/main" xmlns="" val="125828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3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99792" y="332656"/>
            <a:ext cx="61926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AutoNum type="arabicPeriod" startAt="3"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согласных звуков в слове «майка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</a:p>
          <a:p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два        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В)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    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С)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</a:t>
            </a:r>
          </a:p>
        </p:txBody>
      </p:sp>
    </p:spTree>
    <p:extLst>
      <p:ext uri="{BB962C8B-B14F-4D97-AF65-F5344CB8AC3E}">
        <p14:creationId xmlns:p14="http://schemas.microsoft.com/office/powerpoint/2010/main" xmlns="" val="261313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9" cy="6899378"/>
          </a:xfrm>
        </p:spPr>
      </p:pic>
      <p:sp>
        <p:nvSpPr>
          <p:cNvPr id="7" name="Прямоугольник 6"/>
          <p:cNvSpPr/>
          <p:nvPr/>
        </p:nvSpPr>
        <p:spPr>
          <a:xfrm>
            <a:off x="2483768" y="188640"/>
            <a:ext cx="66602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каких словах буквы Е,Ё,Ю,Я обозначают мягкость согласного?</a:t>
            </a: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А)юла          </a:t>
            </a: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дятел      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подъезд              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вьюга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495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32" y="-13009"/>
            <a:ext cx="9144000" cy="6871009"/>
          </a:xfrm>
        </p:spPr>
      </p:pic>
      <p:sp>
        <p:nvSpPr>
          <p:cNvPr id="5" name="Прямоугольник 4"/>
          <p:cNvSpPr/>
          <p:nvPr/>
        </p:nvSpPr>
        <p:spPr>
          <a:xfrm>
            <a:off x="2291720" y="0"/>
            <a:ext cx="67447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каких словах буква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Я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обозначает два звука?</a:t>
            </a: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ярмарка     </a:t>
            </a: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шляпа    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отнял        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полярник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6736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15816" y="548680"/>
            <a:ext cx="58326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AutoNum type="arabicPeriod" startAt="6"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 в слове «заяц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</a:p>
          <a:p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А)три        </a:t>
            </a: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                 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пять</a:t>
            </a:r>
          </a:p>
        </p:txBody>
      </p:sp>
    </p:spTree>
    <p:extLst>
      <p:ext uri="{BB962C8B-B14F-4D97-AF65-F5344CB8AC3E}">
        <p14:creationId xmlns:p14="http://schemas.microsoft.com/office/powerpoint/2010/main" xmlns="" val="151067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сло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11760" y="260648"/>
            <a:ext cx="61206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Какое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разделено на слоги </a:t>
            </a:r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-су-ют       </a:t>
            </a: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     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си-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рень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)фи-ал-ка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3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84895"/>
          </a:xfrm>
        </p:spPr>
      </p:pic>
      <p:sp>
        <p:nvSpPr>
          <p:cNvPr id="5" name="Прямоугольник 4"/>
          <p:cNvSpPr/>
          <p:nvPr/>
        </p:nvSpPr>
        <p:spPr>
          <a:xfrm>
            <a:off x="2627784" y="188640"/>
            <a:ext cx="61926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4800" b="1" dirty="0" smtClean="0"/>
              <a:t>8.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слова, которые нельзя переносить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А)дружба      </a:t>
            </a: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уголек     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змея         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топор        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4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129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12</cp:revision>
  <dcterms:created xsi:type="dcterms:W3CDTF">2013-12-15T11:35:54Z</dcterms:created>
  <dcterms:modified xsi:type="dcterms:W3CDTF">2013-12-16T02:56:59Z</dcterms:modified>
</cp:coreProperties>
</file>