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6E9301-C3D8-4269-8861-8FC2C7F59B59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57E361-8B6B-4CCA-9728-65FA29B37BDC}">
      <dgm:prSet phldrT="[Текст]" custT="1"/>
      <dgm:spPr>
        <a:solidFill>
          <a:schemeClr val="accent3">
            <a:lumMod val="5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200" b="1" dirty="0" smtClean="0"/>
            <a:t>Внимание</a:t>
          </a:r>
          <a:r>
            <a:rPr lang="ru-RU" sz="3200" dirty="0" smtClean="0"/>
            <a:t> </a:t>
          </a:r>
        </a:p>
        <a:p>
          <a:pPr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dirty="0"/>
        </a:p>
      </dgm:t>
    </dgm:pt>
    <dgm:pt modelId="{C76A42F4-9DD5-4294-8254-3D031E87B2C2}" type="parTrans" cxnId="{022D1C36-2572-43A2-B4AF-738E7BCD9102}">
      <dgm:prSet/>
      <dgm:spPr/>
      <dgm:t>
        <a:bodyPr/>
        <a:lstStyle/>
        <a:p>
          <a:endParaRPr lang="ru-RU"/>
        </a:p>
      </dgm:t>
    </dgm:pt>
    <dgm:pt modelId="{16B4C823-AE71-4BB6-9CA0-D096DF450542}" type="sibTrans" cxnId="{022D1C36-2572-43A2-B4AF-738E7BCD9102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5E86B571-A6BF-445A-AC12-3F264997C724}">
      <dgm:prSet custT="1"/>
      <dgm:spPr>
        <a:solidFill>
          <a:schemeClr val="accent3">
            <a:lumMod val="5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/>
            <a:t>Повторение фраз </a:t>
          </a:r>
        </a:p>
        <a:p>
          <a:pPr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dirty="0"/>
        </a:p>
      </dgm:t>
    </dgm:pt>
    <dgm:pt modelId="{07B5C35F-38A9-43E3-9076-F08EC10ED29B}" type="parTrans" cxnId="{475F0A59-B01D-49D5-8580-FF9B72162D8B}">
      <dgm:prSet/>
      <dgm:spPr/>
      <dgm:t>
        <a:bodyPr/>
        <a:lstStyle/>
        <a:p>
          <a:endParaRPr lang="ru-RU"/>
        </a:p>
      </dgm:t>
    </dgm:pt>
    <dgm:pt modelId="{D41DEB6C-9981-4F7E-B589-69B23DD3B2DF}" type="sibTrans" cxnId="{475F0A59-B01D-49D5-8580-FF9B72162D8B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6361FD4E-12A6-4C1E-8FC4-CADE4053B7C1}">
      <dgm:prSet custT="1"/>
      <dgm:spPr>
        <a:solidFill>
          <a:schemeClr val="accent3">
            <a:lumMod val="5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/>
            <a:t>Утверждающая фраза 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dirty="0"/>
        </a:p>
      </dgm:t>
    </dgm:pt>
    <dgm:pt modelId="{AA0C55C6-E2A6-40C2-B617-3C72AFA0922F}" type="parTrans" cxnId="{3EEFCE28-1A47-4B2F-AFD4-BCF76BD82CF6}">
      <dgm:prSet/>
      <dgm:spPr/>
      <dgm:t>
        <a:bodyPr/>
        <a:lstStyle/>
        <a:p>
          <a:endParaRPr lang="ru-RU"/>
        </a:p>
      </dgm:t>
    </dgm:pt>
    <dgm:pt modelId="{7B0FC756-DA4C-42C3-A77F-E60A158C692E}" type="sibTrans" cxnId="{3EEFCE28-1A47-4B2F-AFD4-BCF76BD82CF6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75E34EC5-8A6C-4727-B8DF-B7F4E950BEF4}">
      <dgm:prSet custT="1"/>
      <dgm:spPr>
        <a:solidFill>
          <a:schemeClr val="accent3">
            <a:lumMod val="5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/>
            <a:t>Пауза 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dirty="0"/>
        </a:p>
      </dgm:t>
    </dgm:pt>
    <dgm:pt modelId="{67CBB75C-05B9-4C1F-B4EC-4511D4A77F7C}" type="parTrans" cxnId="{2E1D7A85-7507-4604-8150-BF37C957BD37}">
      <dgm:prSet/>
      <dgm:spPr/>
      <dgm:t>
        <a:bodyPr/>
        <a:lstStyle/>
        <a:p>
          <a:endParaRPr lang="ru-RU"/>
        </a:p>
      </dgm:t>
    </dgm:pt>
    <dgm:pt modelId="{26B49810-AF7B-4E7E-94CB-1ECEC9C6CA5F}" type="sibTrans" cxnId="{2E1D7A85-7507-4604-8150-BF37C957BD37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53DC8566-6F75-4506-9AA9-F728CE3E27B3}">
      <dgm:prSet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ru-RU" sz="2800" b="1" dirty="0" smtClean="0"/>
            <a:t>Итоги</a:t>
          </a:r>
          <a:endParaRPr lang="ru-RU" sz="2800" b="1" dirty="0"/>
        </a:p>
      </dgm:t>
    </dgm:pt>
    <dgm:pt modelId="{060515FE-36BF-4E71-9887-788545BF942B}" type="parTrans" cxnId="{7DC5879B-2791-43EA-8747-AE601406289D}">
      <dgm:prSet/>
      <dgm:spPr/>
      <dgm:t>
        <a:bodyPr/>
        <a:lstStyle/>
        <a:p>
          <a:endParaRPr lang="ru-RU"/>
        </a:p>
      </dgm:t>
    </dgm:pt>
    <dgm:pt modelId="{E112BEFA-C6A5-4969-B5A7-C703584655C8}" type="sibTrans" cxnId="{7DC5879B-2791-43EA-8747-AE601406289D}">
      <dgm:prSet/>
      <dgm:spPr/>
      <dgm:t>
        <a:bodyPr/>
        <a:lstStyle/>
        <a:p>
          <a:endParaRPr lang="ru-RU"/>
        </a:p>
      </dgm:t>
    </dgm:pt>
    <dgm:pt modelId="{C72FCBB0-74DA-46A9-A041-54916FC555E0}">
      <dgm:prSet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ru-RU" sz="2800" b="1" dirty="0" smtClean="0"/>
            <a:t>Выражение своего восприятия</a:t>
          </a:r>
          <a:endParaRPr lang="ru-RU" sz="2800" b="1" dirty="0"/>
        </a:p>
      </dgm:t>
    </dgm:pt>
    <dgm:pt modelId="{28500AA2-015D-4230-A8A6-ED1AFF31202A}" type="parTrans" cxnId="{C96535FA-0F3E-4434-B635-62145E45C99A}">
      <dgm:prSet/>
      <dgm:spPr/>
      <dgm:t>
        <a:bodyPr/>
        <a:lstStyle/>
        <a:p>
          <a:endParaRPr lang="ru-RU"/>
        </a:p>
      </dgm:t>
    </dgm:pt>
    <dgm:pt modelId="{E35C205C-4220-44F4-B741-CC88F9FDD3B2}" type="sibTrans" cxnId="{C96535FA-0F3E-4434-B635-62145E45C99A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B18760A7-5E5F-430A-AF37-8D0D3DE3B2FF}">
      <dgm:prSet phldrT="[Текст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ru-RU" sz="2800" b="1" dirty="0" smtClean="0"/>
            <a:t>Обозначение чувства</a:t>
          </a:r>
          <a:endParaRPr lang="ru-RU" sz="2800" b="1" dirty="0"/>
        </a:p>
      </dgm:t>
    </dgm:pt>
    <dgm:pt modelId="{69084B8F-BE25-4875-AB58-E9A6410665F9}" type="sibTrans" cxnId="{E3F62496-0D36-410E-BD56-2348A36E8D98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E57B633F-32BB-480E-AD03-22E3F57E7324}" type="parTrans" cxnId="{E3F62496-0D36-410E-BD56-2348A36E8D98}">
      <dgm:prSet/>
      <dgm:spPr/>
      <dgm:t>
        <a:bodyPr/>
        <a:lstStyle/>
        <a:p>
          <a:endParaRPr lang="ru-RU"/>
        </a:p>
      </dgm:t>
    </dgm:pt>
    <dgm:pt modelId="{F71E73ED-5AA2-4F85-BB05-1E8AC73D7A49}" type="pres">
      <dgm:prSet presAssocID="{306E9301-C3D8-4269-8861-8FC2C7F59B59}" presName="Name0" presStyleCnt="0">
        <dgm:presLayoutVars>
          <dgm:dir/>
          <dgm:resizeHandles/>
        </dgm:presLayoutVars>
      </dgm:prSet>
      <dgm:spPr/>
    </dgm:pt>
    <dgm:pt modelId="{F47299D7-035F-40AB-B19A-C17AB22D28C0}" type="pres">
      <dgm:prSet presAssocID="{A257E361-8B6B-4CCA-9728-65FA29B37BDC}" presName="compNode" presStyleCnt="0"/>
      <dgm:spPr/>
    </dgm:pt>
    <dgm:pt modelId="{65C5B7DD-A009-4223-BFBE-FB6DAB696053}" type="pres">
      <dgm:prSet presAssocID="{A257E361-8B6B-4CCA-9728-65FA29B37BDC}" presName="dummyConnPt" presStyleCnt="0"/>
      <dgm:spPr/>
    </dgm:pt>
    <dgm:pt modelId="{F960B94F-3C8F-4977-BDAD-0A3B2BBD46F2}" type="pres">
      <dgm:prSet presAssocID="{A257E361-8B6B-4CCA-9728-65FA29B37BDC}" presName="node" presStyleLbl="node1" presStyleIdx="0" presStyleCnt="7" custScaleX="144166" custScaleY="74017" custLinFactY="-45691" custLinFactNeighborX="-6866" custLinFactNeighborY="-100000">
        <dgm:presLayoutVars>
          <dgm:bulletEnabled val="1"/>
        </dgm:presLayoutVars>
      </dgm:prSet>
      <dgm:spPr/>
    </dgm:pt>
    <dgm:pt modelId="{B0BD34E0-BF2C-4E35-8179-4AFF26AF80BF}" type="pres">
      <dgm:prSet presAssocID="{16B4C823-AE71-4BB6-9CA0-D096DF450542}" presName="sibTrans" presStyleLbl="bgSibTrans2D1" presStyleIdx="0" presStyleCnt="6"/>
      <dgm:spPr/>
    </dgm:pt>
    <dgm:pt modelId="{FFD96206-5A1E-4AF9-A16B-32716EE96CA3}" type="pres">
      <dgm:prSet presAssocID="{5E86B571-A6BF-445A-AC12-3F264997C724}" presName="compNode" presStyleCnt="0"/>
      <dgm:spPr/>
    </dgm:pt>
    <dgm:pt modelId="{A2ACAA08-A1D0-4CF8-A819-7F5DCEC63B1D}" type="pres">
      <dgm:prSet presAssocID="{5E86B571-A6BF-445A-AC12-3F264997C724}" presName="dummyConnPt" presStyleCnt="0"/>
      <dgm:spPr/>
    </dgm:pt>
    <dgm:pt modelId="{D7B0F863-B35F-43F6-99D4-EFCCBD2BA71F}" type="pres">
      <dgm:prSet presAssocID="{5E86B571-A6BF-445A-AC12-3F264997C724}" presName="node" presStyleLbl="node1" presStyleIdx="1" presStyleCnt="7" custScaleX="137996" custScaleY="105292" custLinFactNeighborX="-5269" custLinFactNeighborY="-79673">
        <dgm:presLayoutVars>
          <dgm:bulletEnabled val="1"/>
        </dgm:presLayoutVars>
      </dgm:prSet>
      <dgm:spPr/>
    </dgm:pt>
    <dgm:pt modelId="{7216A9D8-DAC9-46F3-A8C7-DA14058C7885}" type="pres">
      <dgm:prSet presAssocID="{D41DEB6C-9981-4F7E-B589-69B23DD3B2DF}" presName="sibTrans" presStyleLbl="bgSibTrans2D1" presStyleIdx="1" presStyleCnt="6"/>
      <dgm:spPr/>
    </dgm:pt>
    <dgm:pt modelId="{56714472-C459-442C-9BDF-011EE2D9F9B4}" type="pres">
      <dgm:prSet presAssocID="{6361FD4E-12A6-4C1E-8FC4-CADE4053B7C1}" presName="compNode" presStyleCnt="0"/>
      <dgm:spPr/>
    </dgm:pt>
    <dgm:pt modelId="{3A3FF1B3-055F-4664-AEB0-C50B21675739}" type="pres">
      <dgm:prSet presAssocID="{6361FD4E-12A6-4C1E-8FC4-CADE4053B7C1}" presName="dummyConnPt" presStyleCnt="0"/>
      <dgm:spPr/>
    </dgm:pt>
    <dgm:pt modelId="{59207E82-2C98-4143-8D3B-445DFE96D2ED}" type="pres">
      <dgm:prSet presAssocID="{6361FD4E-12A6-4C1E-8FC4-CADE4053B7C1}" presName="node" presStyleLbl="node1" presStyleIdx="2" presStyleCnt="7" custScaleX="184392">
        <dgm:presLayoutVars>
          <dgm:bulletEnabled val="1"/>
        </dgm:presLayoutVars>
      </dgm:prSet>
      <dgm:spPr/>
    </dgm:pt>
    <dgm:pt modelId="{EBF97746-5E1C-43C6-A6EA-75DEAB433E9E}" type="pres">
      <dgm:prSet presAssocID="{7B0FC756-DA4C-42C3-A77F-E60A158C692E}" presName="sibTrans" presStyleLbl="bgSibTrans2D1" presStyleIdx="2" presStyleCnt="6"/>
      <dgm:spPr/>
    </dgm:pt>
    <dgm:pt modelId="{C83EDC92-D986-4A4C-B107-FE59FDDC0E05}" type="pres">
      <dgm:prSet presAssocID="{75E34EC5-8A6C-4727-B8DF-B7F4E950BEF4}" presName="compNode" presStyleCnt="0"/>
      <dgm:spPr/>
    </dgm:pt>
    <dgm:pt modelId="{63D5EAB7-70E0-4938-B1D8-F3F0D716B49B}" type="pres">
      <dgm:prSet presAssocID="{75E34EC5-8A6C-4727-B8DF-B7F4E950BEF4}" presName="dummyConnPt" presStyleCnt="0"/>
      <dgm:spPr/>
    </dgm:pt>
    <dgm:pt modelId="{68287878-7E36-4A4E-90B7-D06AF8320E79}" type="pres">
      <dgm:prSet presAssocID="{75E34EC5-8A6C-4727-B8DF-B7F4E950BEF4}" presName="node" presStyleLbl="node1" presStyleIdx="3" presStyleCnt="7" custLinFactNeighborX="-4307" custLinFactNeighborY="-8116">
        <dgm:presLayoutVars>
          <dgm:bulletEnabled val="1"/>
        </dgm:presLayoutVars>
      </dgm:prSet>
      <dgm:spPr/>
    </dgm:pt>
    <dgm:pt modelId="{D9949CA9-39ED-4B23-978C-232667BC48DD}" type="pres">
      <dgm:prSet presAssocID="{26B49810-AF7B-4E7E-94CB-1ECEC9C6CA5F}" presName="sibTrans" presStyleLbl="bgSibTrans2D1" presStyleIdx="3" presStyleCnt="6" custAng="887115" custScaleX="90341" custScaleY="83672" custLinFactNeighborX="8492" custLinFactNeighborY="4188"/>
      <dgm:spPr/>
    </dgm:pt>
    <dgm:pt modelId="{4D65F013-7CEF-482E-9BE9-2E17B777E281}" type="pres">
      <dgm:prSet presAssocID="{B18760A7-5E5F-430A-AF37-8D0D3DE3B2FF}" presName="compNode" presStyleCnt="0"/>
      <dgm:spPr/>
    </dgm:pt>
    <dgm:pt modelId="{83C37BCC-FD59-4CC0-A7C1-B9137C60A286}" type="pres">
      <dgm:prSet presAssocID="{B18760A7-5E5F-430A-AF37-8D0D3DE3B2FF}" presName="dummyConnPt" presStyleCnt="0"/>
      <dgm:spPr/>
    </dgm:pt>
    <dgm:pt modelId="{FC5C88F9-6CEE-46BD-9B38-4BB57ACE25DE}" type="pres">
      <dgm:prSet presAssocID="{B18760A7-5E5F-430A-AF37-8D0D3DE3B2FF}" presName="node" presStyleLbl="node1" presStyleIdx="4" presStyleCnt="7" custScaleX="150595" custScaleY="100325" custLinFactY="-31739" custLinFactNeighborX="-4360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F78D5E-AFA1-438D-9DFF-116086A81945}" type="pres">
      <dgm:prSet presAssocID="{69084B8F-BE25-4875-AB58-E9A6410665F9}" presName="sibTrans" presStyleLbl="bgSibTrans2D1" presStyleIdx="4" presStyleCnt="6"/>
      <dgm:spPr/>
    </dgm:pt>
    <dgm:pt modelId="{98EB6D04-7137-4F32-9FAB-5A57AA79BE04}" type="pres">
      <dgm:prSet presAssocID="{C72FCBB0-74DA-46A9-A041-54916FC555E0}" presName="compNode" presStyleCnt="0"/>
      <dgm:spPr/>
    </dgm:pt>
    <dgm:pt modelId="{9A3B38BA-284B-420A-BC7C-F2F5009A744E}" type="pres">
      <dgm:prSet presAssocID="{C72FCBB0-74DA-46A9-A041-54916FC555E0}" presName="dummyConnPt" presStyleCnt="0"/>
      <dgm:spPr/>
    </dgm:pt>
    <dgm:pt modelId="{D6D1B23B-11FB-4B27-9879-E57433AF750F}" type="pres">
      <dgm:prSet presAssocID="{C72FCBB0-74DA-46A9-A041-54916FC555E0}" presName="node" presStyleLbl="node1" presStyleIdx="5" presStyleCnt="7" custScaleX="161830" custScaleY="123248" custLinFactX="26302" custLinFactNeighborX="100000" custLinFactNeighborY="14371">
        <dgm:presLayoutVars>
          <dgm:bulletEnabled val="1"/>
        </dgm:presLayoutVars>
      </dgm:prSet>
      <dgm:spPr/>
    </dgm:pt>
    <dgm:pt modelId="{1684909C-B9D6-45BC-8ABA-E76A71BA5F63}" type="pres">
      <dgm:prSet presAssocID="{E35C205C-4220-44F4-B741-CC88F9FDD3B2}" presName="sibTrans" presStyleLbl="bgSibTrans2D1" presStyleIdx="5" presStyleCnt="6" custAng="461186"/>
      <dgm:spPr/>
    </dgm:pt>
    <dgm:pt modelId="{3CC0090D-FDFF-4044-A810-8CAF86EE49CC}" type="pres">
      <dgm:prSet presAssocID="{53DC8566-6F75-4506-9AA9-F728CE3E27B3}" presName="compNode" presStyleCnt="0"/>
      <dgm:spPr/>
    </dgm:pt>
    <dgm:pt modelId="{E45F1118-0F0C-437C-8211-3BDB57D91DD1}" type="pres">
      <dgm:prSet presAssocID="{53DC8566-6F75-4506-9AA9-F728CE3E27B3}" presName="dummyConnPt" presStyleCnt="0"/>
      <dgm:spPr/>
    </dgm:pt>
    <dgm:pt modelId="{86068146-8047-4E54-B143-0C3DE09C08E5}" type="pres">
      <dgm:prSet presAssocID="{53DC8566-6F75-4506-9AA9-F728CE3E27B3}" presName="node" presStyleLbl="node1" presStyleIdx="6" presStyleCnt="7" custLinFactY="120883" custLinFactNeighborX="-13218" custLinFactNeighborY="200000">
        <dgm:presLayoutVars>
          <dgm:bulletEnabled val="1"/>
        </dgm:presLayoutVars>
      </dgm:prSet>
      <dgm:spPr/>
    </dgm:pt>
  </dgm:ptLst>
  <dgm:cxnLst>
    <dgm:cxn modelId="{90ABC919-5152-460F-B94B-347C19F83ACF}" type="presOf" srcId="{A257E361-8B6B-4CCA-9728-65FA29B37BDC}" destId="{F960B94F-3C8F-4977-BDAD-0A3B2BBD46F2}" srcOrd="0" destOrd="0" presId="urn:microsoft.com/office/officeart/2005/8/layout/bProcess4"/>
    <dgm:cxn modelId="{BA978D89-0095-4528-8D44-632E54BA88CB}" type="presOf" srcId="{53DC8566-6F75-4506-9AA9-F728CE3E27B3}" destId="{86068146-8047-4E54-B143-0C3DE09C08E5}" srcOrd="0" destOrd="0" presId="urn:microsoft.com/office/officeart/2005/8/layout/bProcess4"/>
    <dgm:cxn modelId="{E7BA4B98-30C6-4E61-910A-B57BA474F5D4}" type="presOf" srcId="{69084B8F-BE25-4875-AB58-E9A6410665F9}" destId="{EEF78D5E-AFA1-438D-9DFF-116086A81945}" srcOrd="0" destOrd="0" presId="urn:microsoft.com/office/officeart/2005/8/layout/bProcess4"/>
    <dgm:cxn modelId="{8E6EDCF2-D0F7-414E-93C5-CEE3C32B13B1}" type="presOf" srcId="{7B0FC756-DA4C-42C3-A77F-E60A158C692E}" destId="{EBF97746-5E1C-43C6-A6EA-75DEAB433E9E}" srcOrd="0" destOrd="0" presId="urn:microsoft.com/office/officeart/2005/8/layout/bProcess4"/>
    <dgm:cxn modelId="{C4B5FEF3-3E6A-4A67-8070-903534F7E133}" type="presOf" srcId="{E35C205C-4220-44F4-B741-CC88F9FDD3B2}" destId="{1684909C-B9D6-45BC-8ABA-E76A71BA5F63}" srcOrd="0" destOrd="0" presId="urn:microsoft.com/office/officeart/2005/8/layout/bProcess4"/>
    <dgm:cxn modelId="{1EBD8AEA-AAF1-49CE-9779-78A2FD05AF40}" type="presOf" srcId="{5E86B571-A6BF-445A-AC12-3F264997C724}" destId="{D7B0F863-B35F-43F6-99D4-EFCCBD2BA71F}" srcOrd="0" destOrd="0" presId="urn:microsoft.com/office/officeart/2005/8/layout/bProcess4"/>
    <dgm:cxn modelId="{3EEFCE28-1A47-4B2F-AFD4-BCF76BD82CF6}" srcId="{306E9301-C3D8-4269-8861-8FC2C7F59B59}" destId="{6361FD4E-12A6-4C1E-8FC4-CADE4053B7C1}" srcOrd="2" destOrd="0" parTransId="{AA0C55C6-E2A6-40C2-B617-3C72AFA0922F}" sibTransId="{7B0FC756-DA4C-42C3-A77F-E60A158C692E}"/>
    <dgm:cxn modelId="{E3F62496-0D36-410E-BD56-2348A36E8D98}" srcId="{306E9301-C3D8-4269-8861-8FC2C7F59B59}" destId="{B18760A7-5E5F-430A-AF37-8D0D3DE3B2FF}" srcOrd="4" destOrd="0" parTransId="{E57B633F-32BB-480E-AD03-22E3F57E7324}" sibTransId="{69084B8F-BE25-4875-AB58-E9A6410665F9}"/>
    <dgm:cxn modelId="{C96535FA-0F3E-4434-B635-62145E45C99A}" srcId="{306E9301-C3D8-4269-8861-8FC2C7F59B59}" destId="{C72FCBB0-74DA-46A9-A041-54916FC555E0}" srcOrd="5" destOrd="0" parTransId="{28500AA2-015D-4230-A8A6-ED1AFF31202A}" sibTransId="{E35C205C-4220-44F4-B741-CC88F9FDD3B2}"/>
    <dgm:cxn modelId="{2E1D7A85-7507-4604-8150-BF37C957BD37}" srcId="{306E9301-C3D8-4269-8861-8FC2C7F59B59}" destId="{75E34EC5-8A6C-4727-B8DF-B7F4E950BEF4}" srcOrd="3" destOrd="0" parTransId="{67CBB75C-05B9-4C1F-B4EC-4511D4A77F7C}" sibTransId="{26B49810-AF7B-4E7E-94CB-1ECEC9C6CA5F}"/>
    <dgm:cxn modelId="{C74985C2-B1A5-4C9C-ADCE-D6B2E04F6BC9}" type="presOf" srcId="{16B4C823-AE71-4BB6-9CA0-D096DF450542}" destId="{B0BD34E0-BF2C-4E35-8179-4AFF26AF80BF}" srcOrd="0" destOrd="0" presId="urn:microsoft.com/office/officeart/2005/8/layout/bProcess4"/>
    <dgm:cxn modelId="{022D1C36-2572-43A2-B4AF-738E7BCD9102}" srcId="{306E9301-C3D8-4269-8861-8FC2C7F59B59}" destId="{A257E361-8B6B-4CCA-9728-65FA29B37BDC}" srcOrd="0" destOrd="0" parTransId="{C76A42F4-9DD5-4294-8254-3D031E87B2C2}" sibTransId="{16B4C823-AE71-4BB6-9CA0-D096DF450542}"/>
    <dgm:cxn modelId="{BF792716-D269-4883-8CBB-FCE50D27BCF7}" type="presOf" srcId="{75E34EC5-8A6C-4727-B8DF-B7F4E950BEF4}" destId="{68287878-7E36-4A4E-90B7-D06AF8320E79}" srcOrd="0" destOrd="0" presId="urn:microsoft.com/office/officeart/2005/8/layout/bProcess4"/>
    <dgm:cxn modelId="{475F0A59-B01D-49D5-8580-FF9B72162D8B}" srcId="{306E9301-C3D8-4269-8861-8FC2C7F59B59}" destId="{5E86B571-A6BF-445A-AC12-3F264997C724}" srcOrd="1" destOrd="0" parTransId="{07B5C35F-38A9-43E3-9076-F08EC10ED29B}" sibTransId="{D41DEB6C-9981-4F7E-B589-69B23DD3B2DF}"/>
    <dgm:cxn modelId="{A1E1A616-7403-4A69-AC1B-6C2C0C768D45}" type="presOf" srcId="{B18760A7-5E5F-430A-AF37-8D0D3DE3B2FF}" destId="{FC5C88F9-6CEE-46BD-9B38-4BB57ACE25DE}" srcOrd="0" destOrd="0" presId="urn:microsoft.com/office/officeart/2005/8/layout/bProcess4"/>
    <dgm:cxn modelId="{B1E3587B-361F-47D0-8320-435C50EFADC8}" type="presOf" srcId="{D41DEB6C-9981-4F7E-B589-69B23DD3B2DF}" destId="{7216A9D8-DAC9-46F3-A8C7-DA14058C7885}" srcOrd="0" destOrd="0" presId="urn:microsoft.com/office/officeart/2005/8/layout/bProcess4"/>
    <dgm:cxn modelId="{7DC5879B-2791-43EA-8747-AE601406289D}" srcId="{306E9301-C3D8-4269-8861-8FC2C7F59B59}" destId="{53DC8566-6F75-4506-9AA9-F728CE3E27B3}" srcOrd="6" destOrd="0" parTransId="{060515FE-36BF-4E71-9887-788545BF942B}" sibTransId="{E112BEFA-C6A5-4969-B5A7-C703584655C8}"/>
    <dgm:cxn modelId="{99B8087E-98FC-465F-97FF-05671A0ACAAD}" type="presOf" srcId="{306E9301-C3D8-4269-8861-8FC2C7F59B59}" destId="{F71E73ED-5AA2-4F85-BB05-1E8AC73D7A49}" srcOrd="0" destOrd="0" presId="urn:microsoft.com/office/officeart/2005/8/layout/bProcess4"/>
    <dgm:cxn modelId="{9D274263-9564-48B7-BE0F-0D8042A14CD9}" type="presOf" srcId="{6361FD4E-12A6-4C1E-8FC4-CADE4053B7C1}" destId="{59207E82-2C98-4143-8D3B-445DFE96D2ED}" srcOrd="0" destOrd="0" presId="urn:microsoft.com/office/officeart/2005/8/layout/bProcess4"/>
    <dgm:cxn modelId="{25566794-DB5E-48F1-9BBB-073928A99D50}" type="presOf" srcId="{C72FCBB0-74DA-46A9-A041-54916FC555E0}" destId="{D6D1B23B-11FB-4B27-9879-E57433AF750F}" srcOrd="0" destOrd="0" presId="urn:microsoft.com/office/officeart/2005/8/layout/bProcess4"/>
    <dgm:cxn modelId="{605FABDE-F865-4A2E-B951-CE34F9669ED7}" type="presOf" srcId="{26B49810-AF7B-4E7E-94CB-1ECEC9C6CA5F}" destId="{D9949CA9-39ED-4B23-978C-232667BC48DD}" srcOrd="0" destOrd="0" presId="urn:microsoft.com/office/officeart/2005/8/layout/bProcess4"/>
    <dgm:cxn modelId="{6F9175E7-A53E-4544-AA64-B0E7996D3D58}" type="presParOf" srcId="{F71E73ED-5AA2-4F85-BB05-1E8AC73D7A49}" destId="{F47299D7-035F-40AB-B19A-C17AB22D28C0}" srcOrd="0" destOrd="0" presId="urn:microsoft.com/office/officeart/2005/8/layout/bProcess4"/>
    <dgm:cxn modelId="{C1930A78-0392-4AB6-8BCA-4ACC9BB06ACC}" type="presParOf" srcId="{F47299D7-035F-40AB-B19A-C17AB22D28C0}" destId="{65C5B7DD-A009-4223-BFBE-FB6DAB696053}" srcOrd="0" destOrd="0" presId="urn:microsoft.com/office/officeart/2005/8/layout/bProcess4"/>
    <dgm:cxn modelId="{D24D965D-45F1-4509-B101-BB8F2D65F2DD}" type="presParOf" srcId="{F47299D7-035F-40AB-B19A-C17AB22D28C0}" destId="{F960B94F-3C8F-4977-BDAD-0A3B2BBD46F2}" srcOrd="1" destOrd="0" presId="urn:microsoft.com/office/officeart/2005/8/layout/bProcess4"/>
    <dgm:cxn modelId="{9384260A-BC52-4663-A90F-39C26986632C}" type="presParOf" srcId="{F71E73ED-5AA2-4F85-BB05-1E8AC73D7A49}" destId="{B0BD34E0-BF2C-4E35-8179-4AFF26AF80BF}" srcOrd="1" destOrd="0" presId="urn:microsoft.com/office/officeart/2005/8/layout/bProcess4"/>
    <dgm:cxn modelId="{70EC3B6D-7C4A-4772-B140-3B916A8D372D}" type="presParOf" srcId="{F71E73ED-5AA2-4F85-BB05-1E8AC73D7A49}" destId="{FFD96206-5A1E-4AF9-A16B-32716EE96CA3}" srcOrd="2" destOrd="0" presId="urn:microsoft.com/office/officeart/2005/8/layout/bProcess4"/>
    <dgm:cxn modelId="{C97B8E7A-7A6E-4D9C-8992-40A9026AB7CC}" type="presParOf" srcId="{FFD96206-5A1E-4AF9-A16B-32716EE96CA3}" destId="{A2ACAA08-A1D0-4CF8-A819-7F5DCEC63B1D}" srcOrd="0" destOrd="0" presId="urn:microsoft.com/office/officeart/2005/8/layout/bProcess4"/>
    <dgm:cxn modelId="{9B535895-7101-4DD6-A195-68DBADC3E79A}" type="presParOf" srcId="{FFD96206-5A1E-4AF9-A16B-32716EE96CA3}" destId="{D7B0F863-B35F-43F6-99D4-EFCCBD2BA71F}" srcOrd="1" destOrd="0" presId="urn:microsoft.com/office/officeart/2005/8/layout/bProcess4"/>
    <dgm:cxn modelId="{B6D2174A-53A2-4A93-8344-BC4FC75FA014}" type="presParOf" srcId="{F71E73ED-5AA2-4F85-BB05-1E8AC73D7A49}" destId="{7216A9D8-DAC9-46F3-A8C7-DA14058C7885}" srcOrd="3" destOrd="0" presId="urn:microsoft.com/office/officeart/2005/8/layout/bProcess4"/>
    <dgm:cxn modelId="{E420A531-DF81-4DE6-92F5-5FA35720561A}" type="presParOf" srcId="{F71E73ED-5AA2-4F85-BB05-1E8AC73D7A49}" destId="{56714472-C459-442C-9BDF-011EE2D9F9B4}" srcOrd="4" destOrd="0" presId="urn:microsoft.com/office/officeart/2005/8/layout/bProcess4"/>
    <dgm:cxn modelId="{A5B7331A-304E-43A8-995A-A358413722A5}" type="presParOf" srcId="{56714472-C459-442C-9BDF-011EE2D9F9B4}" destId="{3A3FF1B3-055F-4664-AEB0-C50B21675739}" srcOrd="0" destOrd="0" presId="urn:microsoft.com/office/officeart/2005/8/layout/bProcess4"/>
    <dgm:cxn modelId="{31D582DE-2464-4004-9365-6B0432DBE593}" type="presParOf" srcId="{56714472-C459-442C-9BDF-011EE2D9F9B4}" destId="{59207E82-2C98-4143-8D3B-445DFE96D2ED}" srcOrd="1" destOrd="0" presId="urn:microsoft.com/office/officeart/2005/8/layout/bProcess4"/>
    <dgm:cxn modelId="{D89009F2-BEA7-4BA5-9795-1B664F23BD83}" type="presParOf" srcId="{F71E73ED-5AA2-4F85-BB05-1E8AC73D7A49}" destId="{EBF97746-5E1C-43C6-A6EA-75DEAB433E9E}" srcOrd="5" destOrd="0" presId="urn:microsoft.com/office/officeart/2005/8/layout/bProcess4"/>
    <dgm:cxn modelId="{94A91542-A49D-499A-B0FF-4F7BC64E2255}" type="presParOf" srcId="{F71E73ED-5AA2-4F85-BB05-1E8AC73D7A49}" destId="{C83EDC92-D986-4A4C-B107-FE59FDDC0E05}" srcOrd="6" destOrd="0" presId="urn:microsoft.com/office/officeart/2005/8/layout/bProcess4"/>
    <dgm:cxn modelId="{261289D7-619C-4C4E-94D9-1163D6515E9F}" type="presParOf" srcId="{C83EDC92-D986-4A4C-B107-FE59FDDC0E05}" destId="{63D5EAB7-70E0-4938-B1D8-F3F0D716B49B}" srcOrd="0" destOrd="0" presId="urn:microsoft.com/office/officeart/2005/8/layout/bProcess4"/>
    <dgm:cxn modelId="{68E414FF-54ED-407C-B326-3DBEA170E583}" type="presParOf" srcId="{C83EDC92-D986-4A4C-B107-FE59FDDC0E05}" destId="{68287878-7E36-4A4E-90B7-D06AF8320E79}" srcOrd="1" destOrd="0" presId="urn:microsoft.com/office/officeart/2005/8/layout/bProcess4"/>
    <dgm:cxn modelId="{0806D30D-D587-442E-A0CB-B1B46A0E1A8A}" type="presParOf" srcId="{F71E73ED-5AA2-4F85-BB05-1E8AC73D7A49}" destId="{D9949CA9-39ED-4B23-978C-232667BC48DD}" srcOrd="7" destOrd="0" presId="urn:microsoft.com/office/officeart/2005/8/layout/bProcess4"/>
    <dgm:cxn modelId="{02D15560-07FB-44B9-8FAF-4C235424D0EC}" type="presParOf" srcId="{F71E73ED-5AA2-4F85-BB05-1E8AC73D7A49}" destId="{4D65F013-7CEF-482E-9BE9-2E17B777E281}" srcOrd="8" destOrd="0" presId="urn:microsoft.com/office/officeart/2005/8/layout/bProcess4"/>
    <dgm:cxn modelId="{60B74FDC-4640-45A7-9D27-6DE1E9685290}" type="presParOf" srcId="{4D65F013-7CEF-482E-9BE9-2E17B777E281}" destId="{83C37BCC-FD59-4CC0-A7C1-B9137C60A286}" srcOrd="0" destOrd="0" presId="urn:microsoft.com/office/officeart/2005/8/layout/bProcess4"/>
    <dgm:cxn modelId="{92208395-9574-44C4-8136-711460B2D372}" type="presParOf" srcId="{4D65F013-7CEF-482E-9BE9-2E17B777E281}" destId="{FC5C88F9-6CEE-46BD-9B38-4BB57ACE25DE}" srcOrd="1" destOrd="0" presId="urn:microsoft.com/office/officeart/2005/8/layout/bProcess4"/>
    <dgm:cxn modelId="{7DAE2080-D56E-4AB0-AA10-F5384125DFB7}" type="presParOf" srcId="{F71E73ED-5AA2-4F85-BB05-1E8AC73D7A49}" destId="{EEF78D5E-AFA1-438D-9DFF-116086A81945}" srcOrd="9" destOrd="0" presId="urn:microsoft.com/office/officeart/2005/8/layout/bProcess4"/>
    <dgm:cxn modelId="{0D72A3D0-0033-4164-BECB-7117269A48AE}" type="presParOf" srcId="{F71E73ED-5AA2-4F85-BB05-1E8AC73D7A49}" destId="{98EB6D04-7137-4F32-9FAB-5A57AA79BE04}" srcOrd="10" destOrd="0" presId="urn:microsoft.com/office/officeart/2005/8/layout/bProcess4"/>
    <dgm:cxn modelId="{D8612920-AEBE-474D-BA9B-929E1BB3A111}" type="presParOf" srcId="{98EB6D04-7137-4F32-9FAB-5A57AA79BE04}" destId="{9A3B38BA-284B-420A-BC7C-F2F5009A744E}" srcOrd="0" destOrd="0" presId="urn:microsoft.com/office/officeart/2005/8/layout/bProcess4"/>
    <dgm:cxn modelId="{FCCCFBF8-9442-4DA5-A5D6-887B1D127B79}" type="presParOf" srcId="{98EB6D04-7137-4F32-9FAB-5A57AA79BE04}" destId="{D6D1B23B-11FB-4B27-9879-E57433AF750F}" srcOrd="1" destOrd="0" presId="urn:microsoft.com/office/officeart/2005/8/layout/bProcess4"/>
    <dgm:cxn modelId="{ABA965B1-814F-45A1-985E-CA413B3FB37E}" type="presParOf" srcId="{F71E73ED-5AA2-4F85-BB05-1E8AC73D7A49}" destId="{1684909C-B9D6-45BC-8ABA-E76A71BA5F63}" srcOrd="11" destOrd="0" presId="urn:microsoft.com/office/officeart/2005/8/layout/bProcess4"/>
    <dgm:cxn modelId="{DE0D8E08-ECC7-474D-AEF3-C8399B2C0909}" type="presParOf" srcId="{F71E73ED-5AA2-4F85-BB05-1E8AC73D7A49}" destId="{3CC0090D-FDFF-4044-A810-8CAF86EE49CC}" srcOrd="12" destOrd="0" presId="urn:microsoft.com/office/officeart/2005/8/layout/bProcess4"/>
    <dgm:cxn modelId="{68532F31-AF45-4CAD-AA37-9CE1708CE1CE}" type="presParOf" srcId="{3CC0090D-FDFF-4044-A810-8CAF86EE49CC}" destId="{E45F1118-0F0C-437C-8211-3BDB57D91DD1}" srcOrd="0" destOrd="0" presId="urn:microsoft.com/office/officeart/2005/8/layout/bProcess4"/>
    <dgm:cxn modelId="{3B413808-C4FB-4CC7-9E0B-EE4A85F42EF4}" type="presParOf" srcId="{3CC0090D-FDFF-4044-A810-8CAF86EE49CC}" destId="{86068146-8047-4E54-B143-0C3DE09C08E5}" srcOrd="1" destOrd="0" presId="urn:microsoft.com/office/officeart/2005/8/layout/bProcess4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BD34E0-BF2C-4E35-8179-4AFF26AF80BF}">
      <dsp:nvSpPr>
        <dsp:cNvPr id="0" name=""/>
        <dsp:cNvSpPr/>
      </dsp:nvSpPr>
      <dsp:spPr>
        <a:xfrm rot="5354104">
          <a:off x="312711" y="738591"/>
          <a:ext cx="1391620" cy="160533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60B94F-3C8F-4977-BDAD-0A3B2BBD46F2}">
      <dsp:nvSpPr>
        <dsp:cNvPr id="0" name=""/>
        <dsp:cNvSpPr/>
      </dsp:nvSpPr>
      <dsp:spPr>
        <a:xfrm>
          <a:off x="240022" y="0"/>
          <a:ext cx="2571496" cy="792146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200" b="1" kern="1200" dirty="0" smtClean="0"/>
            <a:t>Внимание</a:t>
          </a:r>
          <a:r>
            <a:rPr lang="ru-RU" sz="3200" kern="1200" dirty="0" smtClean="0"/>
            <a:t> 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/>
        </a:p>
      </dsp:txBody>
      <dsp:txXfrm>
        <a:off x="240022" y="0"/>
        <a:ext cx="2571496" cy="792146"/>
      </dsp:txXfrm>
    </dsp:sp>
    <dsp:sp modelId="{7216A9D8-DAC9-46F3-A8C7-DA14058C7885}">
      <dsp:nvSpPr>
        <dsp:cNvPr id="0" name=""/>
        <dsp:cNvSpPr/>
      </dsp:nvSpPr>
      <dsp:spPr>
        <a:xfrm rot="5271981">
          <a:off x="-41324" y="2543728"/>
          <a:ext cx="2220315" cy="160533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B0F863-B35F-43F6-99D4-EFCCBD2BA71F}">
      <dsp:nvSpPr>
        <dsp:cNvPr id="0" name=""/>
        <dsp:cNvSpPr/>
      </dsp:nvSpPr>
      <dsp:spPr>
        <a:xfrm>
          <a:off x="323535" y="1224140"/>
          <a:ext cx="2461441" cy="1126859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kern="1200" dirty="0" smtClean="0"/>
            <a:t>Повторение фраз 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323535" y="1224140"/>
        <a:ext cx="2461441" cy="1126859"/>
      </dsp:txXfrm>
    </dsp:sp>
    <dsp:sp modelId="{EBF97746-5E1C-43C6-A6EA-75DEAB433E9E}">
      <dsp:nvSpPr>
        <dsp:cNvPr id="0" name=""/>
        <dsp:cNvSpPr/>
      </dsp:nvSpPr>
      <dsp:spPr>
        <a:xfrm rot="21520270">
          <a:off x="1122630" y="3611441"/>
          <a:ext cx="3594080" cy="160533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207E82-2C98-4143-8D3B-445DFE96D2ED}">
      <dsp:nvSpPr>
        <dsp:cNvPr id="0" name=""/>
        <dsp:cNvSpPr/>
      </dsp:nvSpPr>
      <dsp:spPr>
        <a:xfrm>
          <a:off x="3735" y="3471234"/>
          <a:ext cx="3289009" cy="1070223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kern="1200" dirty="0" smtClean="0"/>
            <a:t>Утверждающая фраза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3735" y="3471234"/>
        <a:ext cx="3289009" cy="1070223"/>
      </dsp:txXfrm>
    </dsp:sp>
    <dsp:sp modelId="{D9949CA9-39ED-4B23-978C-232667BC48DD}">
      <dsp:nvSpPr>
        <dsp:cNvPr id="0" name=""/>
        <dsp:cNvSpPr/>
      </dsp:nvSpPr>
      <dsp:spPr>
        <a:xfrm rot="16200000">
          <a:off x="3358421" y="2254811"/>
          <a:ext cx="2481182" cy="134321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87878-7E36-4A4E-90B7-D06AF8320E79}">
      <dsp:nvSpPr>
        <dsp:cNvPr id="0" name=""/>
        <dsp:cNvSpPr/>
      </dsp:nvSpPr>
      <dsp:spPr>
        <a:xfrm>
          <a:off x="4355975" y="3384374"/>
          <a:ext cx="1783705" cy="1070223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kern="1200" dirty="0" smtClean="0"/>
            <a:t>Пауза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4355975" y="3384374"/>
        <a:ext cx="1783705" cy="1070223"/>
      </dsp:txXfrm>
    </dsp:sp>
    <dsp:sp modelId="{EEF78D5E-AFA1-438D-9DFF-116086A81945}">
      <dsp:nvSpPr>
        <dsp:cNvPr id="0" name=""/>
        <dsp:cNvSpPr/>
      </dsp:nvSpPr>
      <dsp:spPr>
        <a:xfrm rot="113559">
          <a:off x="4019802" y="953587"/>
          <a:ext cx="3021246" cy="160533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5C88F9-6CEE-46BD-9B38-4BB57ACE25DE}">
      <dsp:nvSpPr>
        <dsp:cNvPr id="0" name=""/>
        <dsp:cNvSpPr/>
      </dsp:nvSpPr>
      <dsp:spPr>
        <a:xfrm>
          <a:off x="3203853" y="720075"/>
          <a:ext cx="2686170" cy="1073701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Обозначение чувства</a:t>
          </a:r>
          <a:endParaRPr lang="ru-RU" sz="2800" b="1" kern="1200" dirty="0"/>
        </a:p>
      </dsp:txBody>
      <dsp:txXfrm>
        <a:off x="3203853" y="720075"/>
        <a:ext cx="2686170" cy="1073701"/>
      </dsp:txXfrm>
    </dsp:sp>
    <dsp:sp modelId="{1684909C-B9D6-45BC-8ABA-E76A71BA5F63}">
      <dsp:nvSpPr>
        <dsp:cNvPr id="0" name=""/>
        <dsp:cNvSpPr/>
      </dsp:nvSpPr>
      <dsp:spPr>
        <a:xfrm rot="5400000">
          <a:off x="5672273" y="2581458"/>
          <a:ext cx="3184573" cy="160533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D1B23B-11FB-4B27-9879-E57433AF750F}">
      <dsp:nvSpPr>
        <dsp:cNvPr id="0" name=""/>
        <dsp:cNvSpPr/>
      </dsp:nvSpPr>
      <dsp:spPr>
        <a:xfrm>
          <a:off x="6134222" y="697194"/>
          <a:ext cx="2886569" cy="1319028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Выражение своего восприятия</a:t>
          </a:r>
          <a:endParaRPr lang="ru-RU" sz="2800" b="1" kern="1200" dirty="0"/>
        </a:p>
      </dsp:txBody>
      <dsp:txXfrm>
        <a:off x="6134222" y="697194"/>
        <a:ext cx="2886569" cy="1319028"/>
      </dsp:txXfrm>
    </dsp:sp>
    <dsp:sp modelId="{86068146-8047-4E54-B143-0C3DE09C08E5}">
      <dsp:nvSpPr>
        <dsp:cNvPr id="0" name=""/>
        <dsp:cNvSpPr/>
      </dsp:nvSpPr>
      <dsp:spPr>
        <a:xfrm>
          <a:off x="7120789" y="3977556"/>
          <a:ext cx="1783705" cy="1070223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Итоги</a:t>
          </a:r>
          <a:endParaRPr lang="ru-RU" sz="2800" b="1" kern="1200" dirty="0"/>
        </a:p>
      </dsp:txBody>
      <dsp:txXfrm>
        <a:off x="7120789" y="3977556"/>
        <a:ext cx="1783705" cy="1070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B7FF-611A-4C86-BACE-1FCF4473DA53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74CA-9F8B-4DCC-B1C3-C362F2DD529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B7FF-611A-4C86-BACE-1FCF4473DA53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74CA-9F8B-4DCC-B1C3-C362F2DD5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B7FF-611A-4C86-BACE-1FCF4473DA53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74CA-9F8B-4DCC-B1C3-C362F2DD5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B7FF-611A-4C86-BACE-1FCF4473DA53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74CA-9F8B-4DCC-B1C3-C362F2DD5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B7FF-611A-4C86-BACE-1FCF4473DA53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74CA-9F8B-4DCC-B1C3-C362F2DD529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B7FF-611A-4C86-BACE-1FCF4473DA53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74CA-9F8B-4DCC-B1C3-C362F2DD5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B7FF-611A-4C86-BACE-1FCF4473DA53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74CA-9F8B-4DCC-B1C3-C362F2DD5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B7FF-611A-4C86-BACE-1FCF4473DA53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74CA-9F8B-4DCC-B1C3-C362F2DD5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B7FF-611A-4C86-BACE-1FCF4473DA53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74CA-9F8B-4DCC-B1C3-C362F2DD5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B7FF-611A-4C86-BACE-1FCF4473DA53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74CA-9F8B-4DCC-B1C3-C362F2DD5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B7FF-611A-4C86-BACE-1FCF4473DA53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6B574CA-9F8B-4DCC-B1C3-C362F2DD529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73B7FF-611A-4C86-BACE-1FCF4473DA53}" type="datetimeFigureOut">
              <a:rPr lang="ru-RU" smtClean="0"/>
              <a:t>08.04.2013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B574CA-9F8B-4DCC-B1C3-C362F2DD5293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229168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Метод активного слушания</a:t>
            </a:r>
            <a:br>
              <a:rPr lang="ru-RU" sz="4400" dirty="0" smtClean="0"/>
            </a:br>
            <a:r>
              <a:rPr lang="ru-RU" sz="4400" dirty="0" smtClean="0"/>
              <a:t>в разрешении школьных конфликтов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221088"/>
            <a:ext cx="4176464" cy="175260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Учитель начальных классов</a:t>
            </a:r>
          </a:p>
          <a:p>
            <a:pPr algn="l"/>
            <a:r>
              <a:rPr lang="ru-RU" dirty="0" smtClean="0"/>
              <a:t>МОУ «СОШ №18»</a:t>
            </a:r>
          </a:p>
          <a:p>
            <a:pPr algn="l"/>
            <a:r>
              <a:rPr lang="ru-RU" dirty="0" smtClean="0"/>
              <a:t>Бродулева  Н. 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</a:rPr>
              <a:t>Основные приемы АС</a:t>
            </a:r>
            <a:endParaRPr lang="ru-RU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5" name="Прямая со стрелкой 4"/>
          <p:cNvCxnSpPr>
            <a:endCxn id="21" idx="0"/>
          </p:cNvCxnSpPr>
          <p:nvPr/>
        </p:nvCxnSpPr>
        <p:spPr>
          <a:xfrm flipH="1">
            <a:off x="1169876" y="1772816"/>
            <a:ext cx="737828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3131840" y="1916832"/>
            <a:ext cx="72008" cy="11521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24" idx="0"/>
          </p:cNvCxnSpPr>
          <p:nvPr/>
        </p:nvCxnSpPr>
        <p:spPr>
          <a:xfrm flipH="1">
            <a:off x="3750596" y="1844824"/>
            <a:ext cx="29316" cy="3600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788024" y="1916832"/>
            <a:ext cx="0" cy="10801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300192" y="1844824"/>
            <a:ext cx="864096" cy="19442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236296" y="1772816"/>
            <a:ext cx="432048" cy="7200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1907704" y="1916832"/>
            <a:ext cx="576064" cy="25202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652120" y="1916832"/>
            <a:ext cx="576064" cy="309634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0" y="2708920"/>
            <a:ext cx="23397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Поощрение,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одобрение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55576" y="4509120"/>
            <a:ext cx="20060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Уточнение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411760" y="3068960"/>
            <a:ext cx="13707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Повтор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915816" y="5445224"/>
            <a:ext cx="16695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Пересказ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923928" y="2996952"/>
            <a:ext cx="22322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Развитие мыслей собеседника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220072" y="5013176"/>
            <a:ext cx="25202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Отражение чувств собеседника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156176" y="3861048"/>
            <a:ext cx="27606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Сопереживание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948264" y="2492896"/>
            <a:ext cx="20313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Обобщение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Обобщающая схема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17" name="Содержимое 16"/>
          <p:cNvGraphicFramePr>
            <a:graphicFrameLocks noGrp="1"/>
          </p:cNvGraphicFramePr>
          <p:nvPr>
            <p:ph idx="1"/>
          </p:nvPr>
        </p:nvGraphicFramePr>
        <p:xfrm>
          <a:off x="0" y="1556793"/>
          <a:ext cx="9144000" cy="5084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6059016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</a:rPr>
              <a:t>АС мешают:</a:t>
            </a:r>
            <a:endParaRPr lang="ru-RU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7560840" cy="4983832"/>
          </a:xfrm>
        </p:spPr>
        <p:txBody>
          <a:bodyPr/>
          <a:lstStyle/>
          <a:p>
            <a:pPr lvl="1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приказы, команды;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предупреждения, предостережения, угрозы;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морализация, нравоучения, проповеди;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готовые советы и решения;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доказательства, приведение логических доводов;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критика, выговоры, обвинения;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использование догадок;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выспрашивание, расследование;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сочувствие на словах, уговоры, увещевания,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отшучивание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, уход от разговора.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996952"/>
            <a:ext cx="2204864" cy="22048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63668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</a:rPr>
              <a:t>Примеры.</a:t>
            </a:r>
            <a:endParaRPr lang="ru-RU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980728"/>
          <a:ext cx="8712969" cy="558205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04323"/>
                <a:gridCol w="2904323"/>
                <a:gridCol w="2904323"/>
              </a:tblGrid>
              <a:tr h="897584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Что сказано другим человеком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hueOff val="0"/>
                        <a:satOff val="0"/>
                        <a:lumOff val="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Что он чувствует или подразумевает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hueOff val="0"/>
                        <a:satOff val="0"/>
                        <a:lumOff val="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Что он чувствует или подразумевает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hueOff val="0"/>
                        <a:satOff val="0"/>
                        <a:lumOff val="0"/>
                        <a:alpha val="0"/>
                      </a:schemeClr>
                    </a:solidFill>
                  </a:tcPr>
                </a:tc>
              </a:tr>
              <a:tr h="2664296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«Делай что хочешь»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hueOff val="0"/>
                        <a:satOff val="0"/>
                        <a:lumOff val="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«Мне не нравится то, что ты собираешься делать, но мое мнение тебя, не волнует. Я думаю, ты сделал бы это в любом случае»	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hueOff val="0"/>
                        <a:satOff val="0"/>
                        <a:lumOff val="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«Мне кажется, что тебе это не нравится. А чего ты в действительности хочешь?»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hueOff val="0"/>
                        <a:satOff val="0"/>
                        <a:lumOff val="0"/>
                        <a:alpha val="0"/>
                      </a:schemeClr>
                    </a:solidFill>
                  </a:tcPr>
                </a:tc>
              </a:tr>
              <a:tr h="1766712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«Мне все равно»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hueOff val="0"/>
                        <a:satOff val="0"/>
                        <a:lumOff val="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« Мне не все равно, но говорить об этом нет смысла, ведь ты меня не слушаешь»	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hueOff val="0"/>
                        <a:satOff val="0"/>
                        <a:lumOff val="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«Но тебя же раздражает случившееся, и меня заботит это»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hueOff val="0"/>
                        <a:satOff val="0"/>
                        <a:lumOff val="0"/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836709"/>
          <a:ext cx="8229600" cy="591699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743200"/>
                <a:gridCol w="2743200"/>
                <a:gridCol w="2743200"/>
              </a:tblGrid>
              <a:tr h="993380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Что сказано другим человеком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tint val="2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Что он чувствует или подразумевает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tint val="2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Что он чувствует или подразумевает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tint val="20000"/>
                        <a:alpha val="0"/>
                      </a:schemeClr>
                    </a:solidFill>
                  </a:tcPr>
                </a:tc>
              </a:tr>
              <a:tr h="19552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«Поступай так, как считаешь нужным»</a:t>
                      </a:r>
                    </a:p>
                  </a:txBody>
                  <a:tcPr>
                    <a:solidFill>
                      <a:schemeClr val="accent3">
                        <a:tint val="2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«Я слишком устал спорить с тобой. Поступай, как хочешь, хоть я и против»	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tint val="2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«А как читаешь нужным ты? Я хочу, чтобы мы оба достигли желаемого»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tint val="20000"/>
                        <a:alpha val="0"/>
                      </a:schemeClr>
                    </a:solidFill>
                  </a:tcPr>
                </a:tc>
              </a:tr>
              <a:tr h="2451956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«Ладно» или любое другое слово внешнего одобрения, сказанное неохотно или с гневом в голосе»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tint val="2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«Я не согласен и на самом деле обижен и зол на тебя»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tint val="2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«Но тебе это не нравится. Я действительно хочу знать, как ты к этому относишься»</a:t>
                      </a:r>
                      <a:endParaRPr lang="ru-RU" sz="2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tint val="20000"/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412776"/>
            <a:ext cx="6609438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InflateBottom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cap="none" spc="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Желаю Вам успехов!</a:t>
            </a:r>
            <a:endParaRPr lang="ru-RU" sz="8800" b="1" cap="none" spc="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3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4" name="Picture 2" descr="C:\Users\нинуля\Desktop\клипарт для презентаций\babochkia-24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077072"/>
            <a:ext cx="2232248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Мы почти всегда извиняем то , что понимаем.</a:t>
            </a:r>
          </a:p>
          <a:p>
            <a:pPr algn="r">
              <a:buNone/>
            </a:pPr>
            <a:r>
              <a:rPr lang="ru-RU" sz="3200" i="1" dirty="0" smtClean="0">
                <a:solidFill>
                  <a:schemeClr val="accent3">
                    <a:lumMod val="50000"/>
                  </a:schemeClr>
                </a:solidFill>
              </a:rPr>
              <a:t>М. Ю.  Лермонтов</a:t>
            </a:r>
            <a:endParaRPr lang="ru-RU" sz="32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429000"/>
            <a:ext cx="3226020" cy="321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58417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Одной из техник разрешения школьного конфликта является техника активного слушания.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348880"/>
            <a:ext cx="4248472" cy="424847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0868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Автор метода – Карл Роджерс.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CarlRogers-211x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1772816"/>
            <a:ext cx="3384376" cy="481190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20048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Принципы активного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слушания: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Слушай сопереживая - старайся понять и форму, и содержание. </a:t>
            </a:r>
            <a:endParaRPr 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Старайтесь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все прояснить для себя, перефразировав услышанную информацию или составив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резюме.</a:t>
            </a:r>
          </a:p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Задавайте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вопросы и все выясняйте.</a:t>
            </a:r>
            <a:endParaRPr lang="ru-RU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Польза активного слушания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060848"/>
            <a:ext cx="2808312" cy="4320000"/>
          </a:xfrm>
          <a:prstGeom prst="round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Усилит чувство собственного достоинства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47864" y="2060848"/>
            <a:ext cx="2520000" cy="4320000"/>
          </a:xfrm>
          <a:prstGeom prst="round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Поможет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взаимодей-ствию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84168" y="2060848"/>
            <a:ext cx="2808312" cy="4320000"/>
          </a:xfrm>
          <a:prstGeom prst="round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Определит проблемы </a:t>
            </a:r>
            <a:endParaRPr lang="ru-RU" sz="3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и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способы их решения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Результаты АС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Исчезает или сильно ослабевает отрицательное переживание ребенка. </a:t>
            </a:r>
          </a:p>
          <a:p>
            <a:pPr lvl="0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Ребенок, убедившись, что взрослый готов его слушать, начинает рассказывать о себе все больше. </a:t>
            </a:r>
          </a:p>
          <a:p>
            <a:pPr lvl="0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Ребенок сам продвигается в решении своей проблемы.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2649" t="23931"/>
          <a:stretch>
            <a:fillRect/>
          </a:stretch>
        </p:blipFill>
        <p:spPr bwMode="auto">
          <a:xfrm>
            <a:off x="3131840" y="4005064"/>
            <a:ext cx="3456384" cy="259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6288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Как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построить фразу при «активном» слушании?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35480"/>
            <a:ext cx="8568952" cy="4389120"/>
          </a:xfrm>
        </p:spPr>
        <p:txBody>
          <a:bodyPr>
            <a:normAutofit/>
          </a:bodyPr>
          <a:lstStyle/>
          <a:p>
            <a:pPr lvl="0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Озвучить  то, что чувствует или переживает ребенок.</a:t>
            </a:r>
          </a:p>
          <a:p>
            <a:pPr lvl="0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Повернитесь к нему лицом. Очень важно, чтобы его и ваши глаза находились на одном уровне.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Не следует задавать вопросы. Ваши ответы должны звучать в утвердительной форме.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</a:rPr>
              <a:t>Правила активного слушания: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1. Доброжелательный настрой. 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2. Не устраивать расспросы. 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3. Делать паузу. Давать собеседнику время подумать.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4. Не бойтесь делать ошибочные предположения насчет испытываемых собеседником чувств. Если что не так, собеседник поправит вас.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5. Зрительный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контакт.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6. Если вы понимаете, что собеседник не настроен на разговоры и откровенность, то оставьте его в покое.</a:t>
            </a:r>
          </a:p>
          <a:p>
            <a:pPr>
              <a:buNone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</TotalTime>
  <Words>550</Words>
  <Application>Microsoft Office PowerPoint</Application>
  <PresentationFormat>Экран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Метод активного слушания в разрешении школьных конфликтов</vt:lpstr>
      <vt:lpstr>Слайд 2</vt:lpstr>
      <vt:lpstr>Одной из техник разрешения школьного конфликта является техника активного слушания.</vt:lpstr>
      <vt:lpstr>Автор метода – Карл Роджерс.</vt:lpstr>
      <vt:lpstr> Принципы активного слушания: </vt:lpstr>
      <vt:lpstr>Польза активного слушания</vt:lpstr>
      <vt:lpstr>Результаты АС</vt:lpstr>
      <vt:lpstr>  Как построить фразу при «активном» слушании? </vt:lpstr>
      <vt:lpstr>Правила активного слушания:  </vt:lpstr>
      <vt:lpstr>Основные приемы АС</vt:lpstr>
      <vt:lpstr>Слайд 11</vt:lpstr>
      <vt:lpstr>АС мешают:</vt:lpstr>
      <vt:lpstr>Примеры.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 активного слушания в разрешении школьных конфликтов</dc:title>
  <dc:creator>нинуля</dc:creator>
  <cp:lastModifiedBy>нинуля</cp:lastModifiedBy>
  <cp:revision>18</cp:revision>
  <dcterms:created xsi:type="dcterms:W3CDTF">2013-04-08T17:14:21Z</dcterms:created>
  <dcterms:modified xsi:type="dcterms:W3CDTF">2013-04-08T20:05:51Z</dcterms:modified>
</cp:coreProperties>
</file>