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91EE-3083-46B2-9F10-720647BD72E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434C-C8EC-4157-9CB4-62053AB0B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urzim.ru/nauka/pedagogika/obwaja-pedagogika/26554-tradicionnaya-reproduktivnaya-tehnologiya-obucheniya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  <a:hlinkClick r:id="rId2"/>
              </a:rPr>
              <a:t>Традиционная (репродуктивная) технология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nika-media.ru/wp-content/uploads/2013/02/image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2492896"/>
            <a:ext cx="4680521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9"/>
            <a:ext cx="8458200" cy="3456383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Технология ориентирована на передачу знаний, умений и навыков. Она обеспечивает усвоение учащимися содержания обучения, проверку и оценку его качества на репродуктивном уровне.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Это древний вид технологии, являющийся распространенным и в настоящее время (особенно в средней школе). Суть его состоит в обучении по схеме: изучение нового - закрепление - контроль - оценка. В основе этой технологии лежит образовательная </a:t>
            </a:r>
            <a:r>
              <a:rPr lang="ru-RU" sz="1800" dirty="0" smtClean="0"/>
              <a:t>парадигма(модель, образец), </a:t>
            </a:r>
            <a:r>
              <a:rPr lang="ru-RU" sz="1800" dirty="0"/>
              <a:t>согласно которой можно определить достаточный для успешной жизнедеятельности объем знаний и передавать его ученику. Главные методы обучения, лежащие в основе этой технологии, - объяснение в сочетании с наглядностью; ведущие виды деятельности учащихся - слушание и запоминание; главное требование и основной критерий эффективности - безошибочное воспроизведение изученного.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bezformata.ru/content/Images/000/004/089/image40891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16835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3700/shaf-bulat.3/0_3ad3b_3723564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Традиционные технологии обучения используются в следующих случаях:</a:t>
            </a:r>
            <a:br>
              <a:rPr lang="ru-RU" sz="1800" dirty="0"/>
            </a:br>
            <a:r>
              <a:rPr lang="ru-RU" sz="1800" dirty="0"/>
              <a:t>– объяснительно-иллюстративный метод обучения, т. е. преподаватель объясняет, наглядно иллюстрируя учебный материал. Данный метод осуществляется с использованием лекций, рассказов, бесед, демонстрационных опытов, трудовых операций, экскурсий и многих других. При данном методе деятельность учащегося направлена на получение информации и указаний, в результате данного метода формируются «знания-знакомства»;</a:t>
            </a:r>
            <a:br>
              <a:rPr lang="ru-RU" sz="1800" dirty="0"/>
            </a:br>
            <a:r>
              <a:rPr lang="ru-RU" sz="1800" dirty="0"/>
              <a:t>– репродуктивный метод осуществляется в том случае, когда преподаватель составляет задания для учащихся, которые направлены на воспроизведение ими знаний, способов деятельности, решение задач, воспроизводство опытов, и, таким образом, учащийся сам активно использует имеющиеся у него знания, при этом отвечая на вопросы, решая задачи и т. д. В результате использования данного метода у учащихся формируются «знания-копии».</a:t>
            </a:r>
            <a:br>
              <a:rPr lang="ru-RU" sz="1800" dirty="0"/>
            </a:br>
            <a:r>
              <a:rPr lang="ru-RU" sz="1800" dirty="0"/>
              <a:t>Как объяснительно-иллюстративный, так и репродуктивный методы традиционного образования направлены на процесс передачи учащимся готовых известных знаний с использованием различных методов.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center-yasam.ru/pics/1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4725144"/>
            <a:ext cx="331236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 smtClean="0"/>
              <a:t>Данная </a:t>
            </a:r>
            <a:r>
              <a:rPr lang="ru-RU" sz="2200" dirty="0"/>
              <a:t>технология имеет ряд важных преимуществ : она экономична, облегчает учащимся понимание сложного материала, обеспечивает достаточно эффективное управление образовательно-воспитательным процессом, в нее органически вписываются новые способы изложения знаний. Вместе с тем традиционная технология имеет и определенные недостатки : располагает незначительными возможностями индивидуализации и дифференциации учебного процесса, слабо развивает мыслительный потенциал учащихся.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kalugasale.ru/photos/news/55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573016"/>
            <a:ext cx="273630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mal.ru/sites/default/files/slider_images/school%20adaptacia1.jpg?12614085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7707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-u.org.ua/arhiv/images/stories/5/36749424_1229364245_1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30963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Рассмотрим </a:t>
            </a:r>
            <a:r>
              <a:rPr lang="ru-RU" sz="1800" dirty="0"/>
              <a:t>их более подробно:</a:t>
            </a:r>
            <a:br>
              <a:rPr lang="ru-RU" sz="1800" dirty="0"/>
            </a:br>
            <a:r>
              <a:rPr lang="ru-RU" sz="1800" dirty="0"/>
              <a:t>– усредненный общий темп изучения материала, что может привести к понижению интереса к процессу обучения;</a:t>
            </a:r>
            <a:br>
              <a:rPr lang="ru-RU" sz="1800" dirty="0"/>
            </a:br>
            <a:r>
              <a:rPr lang="ru-RU" sz="1800" dirty="0"/>
              <a:t>– единый усредненный объем знаний, усваиваемых учащимися, следствием которого также может стать спад интереса к процессу обучения;</a:t>
            </a:r>
            <a:br>
              <a:rPr lang="ru-RU" sz="1800" dirty="0"/>
            </a:br>
            <a:r>
              <a:rPr lang="ru-RU" sz="1800" dirty="0"/>
              <a:t>– большой объем знаний передается преподавателем в «готовом виде», без опоры на самостоятельную работу учащихся, на их творческую активность, что может привести к понижению качества знаний, учащимся становится неинтересно, учащиеся «разучиваются думать»;</a:t>
            </a:r>
            <a:br>
              <a:rPr lang="ru-RU" sz="1800" dirty="0"/>
            </a:br>
            <a:r>
              <a:rPr lang="ru-RU" sz="1800" dirty="0"/>
              <a:t>– преподаватель не может скорректировать сведения об усвоении предлагаемого материала учащимися, что также снижает уровень качества знаний;</a:t>
            </a:r>
            <a:br>
              <a:rPr lang="ru-RU" sz="1800" dirty="0"/>
            </a:br>
            <a:r>
              <a:rPr lang="ru-RU" sz="1800" dirty="0"/>
              <a:t>– преобладание словесных методов передачи информации сводится к тому, что у учащихся рассеивается внимание и, например, уже к концу лекции учащийся не воспринимает получаемую информацию;</a:t>
            </a:r>
            <a:br>
              <a:rPr lang="ru-RU" sz="1800" dirty="0"/>
            </a:br>
            <a:r>
              <a:rPr lang="ru-RU" sz="1800" dirty="0"/>
              <a:t>– учащимся трудно работать с учебником, другой литературой, так как в учебных пособиях недостаточно расчленен учебный материал;</a:t>
            </a:r>
            <a:br>
              <a:rPr lang="ru-RU" sz="1800" dirty="0"/>
            </a:br>
            <a:r>
              <a:rPr lang="ru-RU" sz="1800" dirty="0"/>
              <a:t>– преобладает перегрузка памяти, так как учащимся приходится по памяти воспроизводить учебный материал; у кого лучше память, у того воспроизведение получается успешнее, но такие методы «зубрежки» в дальнейшем вызывают затруднения при применении данного материала на практике, так как учащиеся не могут находить информацию для принятия производственных решений, связанных с решением непосредственной задачи.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e-crimea.info/pictures/h_BgUM9YP7tef31dkW6uAJCRwXc8DH2phv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2808311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tstu.ru/win/kultur/kul_img/nauk_img/vern_img/school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"/>
            <a:ext cx="2664296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95232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Таким </a:t>
            </a:r>
            <a:r>
              <a:rPr lang="ru-RU" sz="2200" dirty="0"/>
              <a:t>образом, при традиционной технологии обучения появляется разрыв между требованиями, которые предъявляются к учащемуся в процессе обучения, и теми, которые возникают затем в реальной профессиональной деятельности. Учащиеся оказываются неподготовленными, они не могут применить свои знания на практике.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anatate.md/data/pic/news/0085/8531/1_60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8245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01622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просмотр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176064" cy="72008"/>
          </a:xfrm>
        </p:spPr>
        <p:txBody>
          <a:bodyPr>
            <a:normAutofit fontScale="25000" lnSpcReduction="20000"/>
          </a:bodyPr>
          <a:lstStyle/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img01.chitalnya.ru/upload/227/430175535380840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620689"/>
            <a:ext cx="23042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49.radikal.ru/i124/0909/82/579afa1dbf7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3"/>
            <a:ext cx="2880320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osh15sumy.ucoz.ru/girl_bo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84984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ewmsk-mou15.ucoz.org/_bd/0/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43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Традиционная (репродуктивная) технология обучения </vt:lpstr>
      <vt:lpstr>Технология ориентирована на передачу знаний, умений и навыков. Она обеспечивает усвоение учащимися содержания обучения, проверку и оценку его качества на репродуктивном уровне.  Это древний вид технологии, являющийся распространенным и в настоящее время (особенно в средней школе). Суть его состоит в обучении по схеме: изучение нового - закрепление - контроль - оценка. В основе этой технологии лежит образовательная парадигма(модель, образец), согласно которой можно определить достаточный для успешной жизнедеятельности объем знаний и передавать его ученику. Главные методы обучения, лежащие в основе этой технологии, - объяснение в сочетании с наглядностью; ведущие виды деятельности учащихся - слушание и запоминание; главное требование и основной критерий эффективности - безошибочное воспроизведение изученного. </vt:lpstr>
      <vt:lpstr>Традиционные технологии обучения используются в следующих случаях: – объяснительно-иллюстративный метод обучения, т. е. преподаватель объясняет, наглядно иллюстрируя учебный материал. Данный метод осуществляется с использованием лекций, рассказов, бесед, демонстрационных опытов, трудовых операций, экскурсий и многих других. При данном методе деятельность учащегося направлена на получение информации и указаний, в результате данного метода формируются «знания-знакомства»; – репродуктивный метод осуществляется в том случае, когда преподаватель составляет задания для учащихся, которые направлены на воспроизведение ими знаний, способов деятельности, решение задач, воспроизводство опытов, и, таким образом, учащийся сам активно использует имеющиеся у него знания, при этом отвечая на вопросы, решая задачи и т. д. В результате использования данного метода у учащихся формируются «знания-копии». Как объяснительно-иллюстративный, так и репродуктивный методы традиционного образования направлены на процесс передачи учащимся готовых известных знаний с использованием различных методов. </vt:lpstr>
      <vt:lpstr>  Данная технология имеет ряд важных преимуществ : она экономична, облегчает учащимся понимание сложного материала, обеспечивает достаточно эффективное управление образовательно-воспитательным процессом, в нее органически вписываются новые способы изложения знаний. Вместе с тем традиционная технология имеет и определенные недостатки : располагает незначительными возможностями индивидуализации и дифференциации учебного процесса, слабо развивает мыслительный потенциал учащихся. </vt:lpstr>
      <vt:lpstr>     Рассмотрим их более подробно: – усредненный общий темп изучения материала, что может привести к понижению интереса к процессу обучения; – единый усредненный объем знаний, усваиваемых учащимися, следствием которого также может стать спад интереса к процессу обучения; – большой объем знаний передается преподавателем в «готовом виде», без опоры на самостоятельную работу учащихся, на их творческую активность, что может привести к понижению качества знаний, учащимся становится неинтересно, учащиеся «разучиваются думать»; – преподаватель не может скорректировать сведения об усвоении предлагаемого материала учащимися, что также снижает уровень качества знаний; – преобладание словесных методов передачи информации сводится к тому, что у учащихся рассеивается внимание и, например, уже к концу лекции учащийся не воспринимает получаемую информацию; – учащимся трудно работать с учебником, другой литературой, так как в учебных пособиях недостаточно расчленен учебный материал; – преобладает перегрузка памяти, так как учащимся приходится по памяти воспроизводить учебный материал; у кого лучше память, у того воспроизведение получается успешнее, но такие методы «зубрежки» в дальнейшем вызывают затруднения при применении данного материала на практике, так как учащиеся не могут находить информацию для принятия производственных решений, связанных с решением непосредственной задачи. </vt:lpstr>
      <vt:lpstr>  Таким образом, при традиционной технологии обучения появляется разрыв между требованиями, которые предъявляются к учащемуся в процессе обучения, и теми, которые возникают затем в реальной профессиональной деятельности. Учащиеся оказываются неподготовленными, они не могут применить свои знания на практике.   </vt:lpstr>
      <vt:lpstr>Спасибо за просмотр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Традиционная (репродуктивная) технология обучения </dc:title>
  <dc:creator>Сергей</dc:creator>
  <cp:lastModifiedBy>Сергей</cp:lastModifiedBy>
  <cp:revision>12</cp:revision>
  <dcterms:created xsi:type="dcterms:W3CDTF">2013-10-22T15:55:38Z</dcterms:created>
  <dcterms:modified xsi:type="dcterms:W3CDTF">2015-02-02T18:52:43Z</dcterms:modified>
</cp:coreProperties>
</file>