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6" r:id="rId5"/>
  </p:sldMasterIdLst>
  <p:sldIdLst>
    <p:sldId id="270" r:id="rId6"/>
    <p:sldId id="257" r:id="rId7"/>
    <p:sldId id="258" r:id="rId8"/>
    <p:sldId id="259" r:id="rId9"/>
    <p:sldId id="263" r:id="rId10"/>
    <p:sldId id="264" r:id="rId11"/>
    <p:sldId id="265" r:id="rId12"/>
    <p:sldId id="266" r:id="rId13"/>
    <p:sldId id="260" r:id="rId14"/>
    <p:sldId id="261" r:id="rId15"/>
    <p:sldId id="262" r:id="rId16"/>
    <p:sldId id="271" r:id="rId17"/>
    <p:sldId id="269" r:id="rId18"/>
  </p:sldIdLst>
  <p:sldSz cx="9144000" cy="5715000" type="screen16x1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1EFF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107" d="100"/>
          <a:sy n="107" d="100"/>
        </p:scale>
        <p:origin x="-78" y="-48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49530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573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952500"/>
            <a:ext cx="6629400" cy="18415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73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02000"/>
            <a:ext cx="6858000" cy="13335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52101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43747-1694-4E20-9AA3-944B8BDD2F29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5207000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DDF7-822D-4F30-9731-2DBE1A4EC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73762-AA67-4CB4-B513-F7F9F608BB8A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72619-B31E-4A37-BB2B-A7E47AA84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31511"/>
            <a:ext cx="1943100" cy="487759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31511"/>
            <a:ext cx="5676900" cy="48775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6734D-B741-49AF-9F09-B19475BA4D27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6FD12-29DA-43BC-A053-82B419E92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17500"/>
            <a:ext cx="6248400" cy="2032000"/>
          </a:xfr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794000"/>
            <a:ext cx="6140450" cy="50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5207000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5207000"/>
            <a:ext cx="43434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5207000"/>
            <a:ext cx="1905000" cy="38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37A4701-89EC-4222-9DCE-08A299FC39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42731-BA2C-481F-8C73-6B29CD32B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28FA-F109-4E87-BF56-C451065FF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41500"/>
            <a:ext cx="38862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841500"/>
            <a:ext cx="38862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730A2-04CF-431C-9300-CFA121F602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ED579-30D1-4C67-B736-F1C3A59D2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7823A-416E-4110-849C-08A71A2DD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6DC96-C627-48D1-AB42-1AC6C0D95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44D11-F305-4066-B2A8-4E835A6199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FC1A0-5CC8-4CD0-98C2-194AB95A949D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3B344-5C44-4C40-B37A-ABB912C79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42878-3CC1-4BB4-93C1-23C968731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F13F-BC90-405B-978F-A6E06F9464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723636"/>
            <a:ext cx="1981200" cy="429286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723636"/>
            <a:ext cx="5791200" cy="42928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1E2206-FC3F-4433-806A-91ABDA1F14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5710238"/>
            <a:chOff x="0" y="0"/>
            <a:chExt cx="5758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983"/>
              <a:ext cx="5758" cy="2099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0"/>
              <a:ext cx="3773" cy="2357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0" y="0"/>
              <a:ext cx="2933" cy="1845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912" y="2286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0" name="Freeform 18"/>
              <p:cNvSpPr>
                <a:spLocks noEditPoints="1"/>
              </p:cNvSpPr>
              <p:nvPr/>
            </p:nvSpPr>
            <p:spPr bwMode="hidden">
              <a:xfrm>
                <a:off x="192" y="2286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1284" y="2574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1140" y="2436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948" y="2316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1122" y="2580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942" y="2676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hidden">
              <a:xfrm>
                <a:off x="801" y="2683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hidden">
              <a:xfrm>
                <a:off x="536" y="2712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hidden">
              <a:xfrm>
                <a:off x="1037" y="2611"/>
                <a:ext cx="64" cy="7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1" name="Freeform 39"/>
              <p:cNvSpPr>
                <a:spLocks/>
              </p:cNvSpPr>
              <p:nvPr userDrawn="1"/>
            </p:nvSpPr>
            <p:spPr bwMode="hidden">
              <a:xfrm>
                <a:off x="867" y="2473"/>
                <a:ext cx="137" cy="2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42" name="Freeform 40"/>
              <p:cNvSpPr>
                <a:spLocks/>
              </p:cNvSpPr>
              <p:nvPr userDrawn="1"/>
            </p:nvSpPr>
            <p:spPr bwMode="hidden">
              <a:xfrm>
                <a:off x="817" y="2509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6967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206503"/>
            <a:ext cx="7772400" cy="1225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967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9646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3825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825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3825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D3652-B3F6-4F07-8EE7-1B68156A1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F3134-DB30-463C-B61F-12BDCBC306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C0A4-D52B-4A53-A836-705023DA6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C1086-8C28-4356-B697-9AA84BE45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BAC84-0C82-48FA-9E5B-D66396878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BDC66-1574-47C5-8BD7-3B36784CD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F09F9-1393-409E-8F56-578AD8E127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48CB1-4BDE-4575-83D5-4886B8D721F7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21108-E4DE-47DC-9E13-77D30ED68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27543"/>
            <a:ext cx="3008313" cy="9683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FF89D-25E1-4289-B007-BC6E6FFBE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6B2C4-9ED4-4CD2-BE53-7108F5F6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366FD-8F23-4BDF-9D35-3D68E07EE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32294"/>
            <a:ext cx="2057400" cy="4976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32294"/>
            <a:ext cx="6019800" cy="4976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B2424-9FBB-4EE3-80CF-D7BFD4AD0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651000"/>
            <a:ext cx="7772400" cy="1333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36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D5C13-541B-4A8D-B387-7E4F6623C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57ACD-9105-4280-84D2-DD161C9F60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8BB43-AEBD-4A25-8C0F-5FCA8D23A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9" y="1397000"/>
            <a:ext cx="4194175" cy="3685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9" y="1397000"/>
            <a:ext cx="4194175" cy="36856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33325-E050-4877-9575-8EC112D5A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82E54-6AFB-4A2E-AC1E-2034CA94FF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BB315-FC52-4AE5-ACBE-233F63363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333501"/>
            <a:ext cx="38100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333501"/>
            <a:ext cx="3810000" cy="37756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6F7B7-A6E9-4095-808E-AF58EF8592C6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E67A1-AA84-46E5-BAC5-07B28C123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30688-BD19-4030-954C-A1F257CAC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D5DEA-52CB-458D-AB9E-EFD933E83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A1800-6D56-4DE7-90E2-BD38AAA8E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BC372-29DB-4730-8FED-9CAD45EFD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91" y="190500"/>
            <a:ext cx="2135187" cy="489214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34" y="190500"/>
            <a:ext cx="6253163" cy="48921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A58E0-90A4-4A75-910A-BF3BA8573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651000"/>
            <a:ext cx="7772400" cy="1333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D22F9-933F-481F-AFC3-CC60D7C42848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43AA2-9EC0-4426-B5F6-CC5F50287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A3EC9-1B6C-4468-AE8B-0CE882A8A5BD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AB4FA-D90F-4CA8-BDEF-1A2BBB5E3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E2DB7-EDC1-4479-9BC0-43FDC742C579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4A86-1A5F-41A2-A019-C8E06C88C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397000"/>
            <a:ext cx="4194175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94175" cy="3686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E4AE-0B40-4A11-B064-9DEAB46A18F2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E897D-D4CF-48BC-8EEF-E1952169B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CEED-F902-4BE3-B25B-E65E0CD5AAB6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A17AD-7E0D-4087-8D15-D7CAF0D1D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81079-86EE-4ED2-8D32-AE14EB622F69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2E14A-F2DD-4F9B-8F96-3FF2492FE4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C432A-4494-4F17-96C9-F9D5E5678614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129E8-C823-4A04-861A-615070D28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0BD7-C365-407D-A22E-E56D8B6367D9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A5744-195D-4BC6-B95E-1DF7028B5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4CEF9-0A91-4436-AEA9-3FDD8A009928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7D1B4-D996-42E1-85CE-14BC14EBC2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1380-C541-4525-86BF-EB8BA91E9387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A0024-AF20-4DD4-9287-F2C98D057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85C26-D8A6-4B62-8127-E0DE6A7B8C89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708A6-A87A-4CA8-86EF-11DB2D67C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190500"/>
            <a:ext cx="2135187" cy="48926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190500"/>
            <a:ext cx="6253163" cy="4892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3AAB7-79ED-423C-957E-DD5C8C8AFC67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08304-F778-48BA-A9B1-150041A87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A4F6A-04BF-4CAA-8866-4479C224D98A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D1D07-A821-4092-AA6B-A2597787E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F740-7586-46C7-B345-61CE9075FEBA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11EA3-BDB7-4309-87B6-4190935EF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6F46B-2AE6-479D-BAB5-78EDF4FD3A92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F77E6-6C0C-4AB6-87E2-3A602193E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8EF41-7F11-49BA-8A51-C3E8CB4017ED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6E44D-84F6-4AAB-974B-9C67A98E4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064000"/>
            <a:chOff x="0" y="0"/>
            <a:chExt cx="5472" cy="3072"/>
          </a:xfrm>
        </p:grpSpPr>
        <p:sp>
          <p:nvSpPr>
            <p:cNvPr id="5632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5632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>
                  <a:latin typeface="Times New Roman" pitchFamily="18" charset="0"/>
                  <a:cs typeface="+mn-cs"/>
                </a:endParaRPr>
              </a:p>
            </p:txBody>
          </p:sp>
          <p:sp>
            <p:nvSpPr>
              <p:cNvPr id="5632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31775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333500"/>
            <a:ext cx="77724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210175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FE645D4D-5845-47E9-AC74-D0383D78067E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5207000"/>
            <a:ext cx="2971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C44C14D2-6F93-4045-972E-4BB39D8E7F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0" y="40640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723900"/>
            <a:ext cx="79248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41500"/>
            <a:ext cx="7924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667000" y="52070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148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52070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269341-FB57-4F00-BF85-6E82E39D0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0825" cy="5710238"/>
            <a:chOff x="0" y="0"/>
            <a:chExt cx="5758" cy="4316"/>
          </a:xfrm>
        </p:grpSpPr>
        <p:sp>
          <p:nvSpPr>
            <p:cNvPr id="68611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/>
              <a:ahLst/>
              <a:cxnLst>
                <a:cxn ang="0">
                  <a:pos x="149" y="1505"/>
                </a:cxn>
                <a:cxn ang="0">
                  <a:pos x="687" y="1331"/>
                </a:cxn>
                <a:cxn ang="0">
                  <a:pos x="1213" y="1157"/>
                </a:cxn>
                <a:cxn ang="0">
                  <a:pos x="1728" y="977"/>
                </a:cxn>
                <a:cxn ang="0">
                  <a:pos x="2218" y="792"/>
                </a:cxn>
                <a:cxn ang="0">
                  <a:pos x="2457" y="696"/>
                </a:cxn>
                <a:cxn ang="0">
                  <a:pos x="2690" y="606"/>
                </a:cxn>
                <a:cxn ang="0">
                  <a:pos x="2918" y="510"/>
                </a:cxn>
                <a:cxn ang="0">
                  <a:pos x="3139" y="420"/>
                </a:cxn>
                <a:cxn ang="0">
                  <a:pos x="3348" y="324"/>
                </a:cxn>
                <a:cxn ang="0">
                  <a:pos x="3551" y="234"/>
                </a:cxn>
                <a:cxn ang="0">
                  <a:pos x="3749" y="138"/>
                </a:cxn>
                <a:cxn ang="0">
                  <a:pos x="3934" y="48"/>
                </a:cxn>
                <a:cxn ang="0">
                  <a:pos x="3934" y="0"/>
                </a:cxn>
                <a:cxn ang="0">
                  <a:pos x="3743" y="96"/>
                </a:cxn>
                <a:cxn ang="0">
                  <a:pos x="3539" y="192"/>
                </a:cxn>
                <a:cxn ang="0">
                  <a:pos x="3330" y="288"/>
                </a:cxn>
                <a:cxn ang="0">
                  <a:pos x="3115" y="384"/>
                </a:cxn>
                <a:cxn ang="0">
                  <a:pos x="2888" y="480"/>
                </a:cxn>
                <a:cxn ang="0">
                  <a:pos x="2654" y="576"/>
                </a:cxn>
                <a:cxn ang="0">
                  <a:pos x="2409" y="672"/>
                </a:cxn>
                <a:cxn ang="0">
                  <a:pos x="2164" y="768"/>
                </a:cxn>
                <a:cxn ang="0">
                  <a:pos x="1907" y="864"/>
                </a:cxn>
                <a:cxn ang="0">
                  <a:pos x="1650" y="960"/>
                </a:cxn>
                <a:cxn ang="0">
                  <a:pos x="1112" y="1145"/>
                </a:cxn>
                <a:cxn ang="0">
                  <a:pos x="562" y="1331"/>
                </a:cxn>
                <a:cxn ang="0">
                  <a:pos x="0" y="1505"/>
                </a:cxn>
                <a:cxn ang="0">
                  <a:pos x="149" y="1505"/>
                </a:cxn>
                <a:cxn ang="0">
                  <a:pos x="149" y="1505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8612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/>
              <a:ahLst/>
              <a:cxnLst>
                <a:cxn ang="0">
                  <a:pos x="132" y="689"/>
                </a:cxn>
                <a:cxn ang="0">
                  <a:pos x="550" y="527"/>
                </a:cxn>
                <a:cxn ang="0">
                  <a:pos x="963" y="365"/>
                </a:cxn>
                <a:cxn ang="0">
                  <a:pos x="1160" y="287"/>
                </a:cxn>
                <a:cxn ang="0">
                  <a:pos x="1357" y="203"/>
                </a:cxn>
                <a:cxn ang="0">
                  <a:pos x="1549" y="126"/>
                </a:cxn>
                <a:cxn ang="0">
                  <a:pos x="1728" y="48"/>
                </a:cxn>
                <a:cxn ang="0">
                  <a:pos x="1728" y="0"/>
                </a:cxn>
                <a:cxn ang="0">
                  <a:pos x="1531" y="84"/>
                </a:cxn>
                <a:cxn ang="0">
                  <a:pos x="1327" y="167"/>
                </a:cxn>
                <a:cxn ang="0">
                  <a:pos x="1118" y="257"/>
                </a:cxn>
                <a:cxn ang="0">
                  <a:pos x="903" y="341"/>
                </a:cxn>
                <a:cxn ang="0">
                  <a:pos x="454" y="515"/>
                </a:cxn>
                <a:cxn ang="0">
                  <a:pos x="0" y="689"/>
                </a:cxn>
                <a:cxn ang="0">
                  <a:pos x="132" y="689"/>
                </a:cxn>
                <a:cxn ang="0">
                  <a:pos x="132" y="689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8613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/>
              <a:ahLst/>
              <a:cxnLst>
                <a:cxn ang="0">
                  <a:pos x="5561" y="929"/>
                </a:cxn>
                <a:cxn ang="0">
                  <a:pos x="5537" y="773"/>
                </a:cxn>
                <a:cxn ang="0">
                  <a:pos x="5453" y="629"/>
                </a:cxn>
                <a:cxn ang="0">
                  <a:pos x="5327" y="492"/>
                </a:cxn>
                <a:cxn ang="0">
                  <a:pos x="5148" y="366"/>
                </a:cxn>
                <a:cxn ang="0">
                  <a:pos x="4921" y="252"/>
                </a:cxn>
                <a:cxn ang="0">
                  <a:pos x="4652" y="144"/>
                </a:cxn>
                <a:cxn ang="0">
                  <a:pos x="4341" y="48"/>
                </a:cxn>
                <a:cxn ang="0">
                  <a:pos x="4000" y="0"/>
                </a:cxn>
                <a:cxn ang="0">
                  <a:pos x="4359" y="90"/>
                </a:cxn>
                <a:cxn ang="0">
                  <a:pos x="4670" y="192"/>
                </a:cxn>
                <a:cxn ang="0">
                  <a:pos x="4933" y="306"/>
                </a:cxn>
                <a:cxn ang="0">
                  <a:pos x="5148" y="426"/>
                </a:cxn>
                <a:cxn ang="0">
                  <a:pos x="5315" y="557"/>
                </a:cxn>
                <a:cxn ang="0">
                  <a:pos x="5429" y="701"/>
                </a:cxn>
                <a:cxn ang="0">
                  <a:pos x="5489" y="851"/>
                </a:cxn>
                <a:cxn ang="0">
                  <a:pos x="5489" y="1013"/>
                </a:cxn>
                <a:cxn ang="0">
                  <a:pos x="5441" y="1163"/>
                </a:cxn>
                <a:cxn ang="0">
                  <a:pos x="5345" y="1319"/>
                </a:cxn>
                <a:cxn ang="0">
                  <a:pos x="5202" y="1475"/>
                </a:cxn>
                <a:cxn ang="0">
                  <a:pos x="5017" y="1630"/>
                </a:cxn>
                <a:cxn ang="0">
                  <a:pos x="4789" y="1786"/>
                </a:cxn>
                <a:cxn ang="0">
                  <a:pos x="4526" y="1948"/>
                </a:cxn>
                <a:cxn ang="0">
                  <a:pos x="4215" y="2104"/>
                </a:cxn>
                <a:cxn ang="0">
                  <a:pos x="3875" y="2260"/>
                </a:cxn>
                <a:cxn ang="0">
                  <a:pos x="3498" y="2416"/>
                </a:cxn>
                <a:cxn ang="0">
                  <a:pos x="3085" y="2566"/>
                </a:cxn>
                <a:cxn ang="0">
                  <a:pos x="2643" y="2715"/>
                </a:cxn>
                <a:cxn ang="0">
                  <a:pos x="2164" y="2865"/>
                </a:cxn>
                <a:cxn ang="0">
                  <a:pos x="1662" y="3009"/>
                </a:cxn>
                <a:cxn ang="0">
                  <a:pos x="1136" y="3147"/>
                </a:cxn>
                <a:cxn ang="0">
                  <a:pos x="580" y="3279"/>
                </a:cxn>
                <a:cxn ang="0">
                  <a:pos x="0" y="3447"/>
                </a:cxn>
                <a:cxn ang="0">
                  <a:pos x="867" y="3249"/>
                </a:cxn>
                <a:cxn ang="0">
                  <a:pos x="1417" y="3105"/>
                </a:cxn>
                <a:cxn ang="0">
                  <a:pos x="1937" y="2961"/>
                </a:cxn>
                <a:cxn ang="0">
                  <a:pos x="2434" y="2817"/>
                </a:cxn>
                <a:cxn ang="0">
                  <a:pos x="2900" y="2668"/>
                </a:cxn>
                <a:cxn ang="0">
                  <a:pos x="3330" y="2512"/>
                </a:cxn>
                <a:cxn ang="0">
                  <a:pos x="3731" y="2356"/>
                </a:cxn>
                <a:cxn ang="0">
                  <a:pos x="4096" y="2200"/>
                </a:cxn>
                <a:cxn ang="0">
                  <a:pos x="4425" y="2038"/>
                </a:cxn>
                <a:cxn ang="0">
                  <a:pos x="4718" y="1876"/>
                </a:cxn>
                <a:cxn ang="0">
                  <a:pos x="4969" y="1720"/>
                </a:cxn>
                <a:cxn ang="0">
                  <a:pos x="5178" y="1559"/>
                </a:cxn>
                <a:cxn ang="0">
                  <a:pos x="5339" y="1397"/>
                </a:cxn>
                <a:cxn ang="0">
                  <a:pos x="5459" y="1241"/>
                </a:cxn>
                <a:cxn ang="0">
                  <a:pos x="5537" y="1085"/>
                </a:cxn>
                <a:cxn ang="0">
                  <a:pos x="5555" y="100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8614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/>
              <a:ahLst/>
              <a:cxnLst>
                <a:cxn ang="0">
                  <a:pos x="813" y="222"/>
                </a:cxn>
                <a:cxn ang="0">
                  <a:pos x="670" y="162"/>
                </a:cxn>
                <a:cxn ang="0">
                  <a:pos x="514" y="108"/>
                </a:cxn>
                <a:cxn ang="0">
                  <a:pos x="347" y="54"/>
                </a:cxn>
                <a:cxn ang="0">
                  <a:pos x="167" y="0"/>
                </a:cxn>
                <a:cxn ang="0">
                  <a:pos x="0" y="0"/>
                </a:cxn>
                <a:cxn ang="0">
                  <a:pos x="227" y="60"/>
                </a:cxn>
                <a:cxn ang="0">
                  <a:pos x="442" y="132"/>
                </a:cxn>
                <a:cxn ang="0">
                  <a:pos x="634" y="204"/>
                </a:cxn>
                <a:cxn ang="0">
                  <a:pos x="813" y="276"/>
                </a:cxn>
                <a:cxn ang="0">
                  <a:pos x="813" y="222"/>
                </a:cxn>
                <a:cxn ang="0">
                  <a:pos x="813" y="222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0" cmpd="sng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8615" name="Freeform 7"/>
            <p:cNvSpPr>
              <a:spLocks/>
            </p:cNvSpPr>
            <p:nvPr/>
          </p:nvSpPr>
          <p:spPr bwMode="hidden">
            <a:xfrm>
              <a:off x="0" y="1983"/>
              <a:ext cx="5758" cy="2099"/>
            </a:xfrm>
            <a:custGeom>
              <a:avLst/>
              <a:gdLst/>
              <a:ahLst/>
              <a:cxnLst>
                <a:cxn ang="0">
                  <a:pos x="5740" y="0"/>
                </a:cxn>
                <a:cxn ang="0">
                  <a:pos x="5638" y="72"/>
                </a:cxn>
                <a:cxn ang="0">
                  <a:pos x="5537" y="138"/>
                </a:cxn>
                <a:cxn ang="0">
                  <a:pos x="5423" y="210"/>
                </a:cxn>
                <a:cxn ang="0">
                  <a:pos x="5304" y="276"/>
                </a:cxn>
                <a:cxn ang="0">
                  <a:pos x="5052" y="414"/>
                </a:cxn>
                <a:cxn ang="0">
                  <a:pos x="4777" y="552"/>
                </a:cxn>
                <a:cxn ang="0">
                  <a:pos x="4478" y="690"/>
                </a:cxn>
                <a:cxn ang="0">
                  <a:pos x="4162" y="827"/>
                </a:cxn>
                <a:cxn ang="0">
                  <a:pos x="3827" y="959"/>
                </a:cxn>
                <a:cxn ang="0">
                  <a:pos x="3468" y="1091"/>
                </a:cxn>
                <a:cxn ang="0">
                  <a:pos x="3091" y="1223"/>
                </a:cxn>
                <a:cxn ang="0">
                  <a:pos x="2697" y="1355"/>
                </a:cxn>
                <a:cxn ang="0">
                  <a:pos x="2284" y="1481"/>
                </a:cxn>
                <a:cxn ang="0">
                  <a:pos x="1860" y="1601"/>
                </a:cxn>
                <a:cxn ang="0">
                  <a:pos x="1417" y="1721"/>
                </a:cxn>
                <a:cxn ang="0">
                  <a:pos x="957" y="1834"/>
                </a:cxn>
                <a:cxn ang="0">
                  <a:pos x="484" y="1948"/>
                </a:cxn>
                <a:cxn ang="0">
                  <a:pos x="0" y="2056"/>
                </a:cxn>
                <a:cxn ang="0">
                  <a:pos x="0" y="2098"/>
                </a:cxn>
                <a:cxn ang="0">
                  <a:pos x="478" y="1990"/>
                </a:cxn>
                <a:cxn ang="0">
                  <a:pos x="951" y="1882"/>
                </a:cxn>
                <a:cxn ang="0">
                  <a:pos x="1405" y="1763"/>
                </a:cxn>
                <a:cxn ang="0">
                  <a:pos x="1842" y="1649"/>
                </a:cxn>
                <a:cxn ang="0">
                  <a:pos x="2266" y="1523"/>
                </a:cxn>
                <a:cxn ang="0">
                  <a:pos x="2679" y="1397"/>
                </a:cxn>
                <a:cxn ang="0">
                  <a:pos x="3067" y="1271"/>
                </a:cxn>
                <a:cxn ang="0">
                  <a:pos x="3444" y="1139"/>
                </a:cxn>
                <a:cxn ang="0">
                  <a:pos x="3803" y="1007"/>
                </a:cxn>
                <a:cxn ang="0">
                  <a:pos x="4138" y="875"/>
                </a:cxn>
                <a:cxn ang="0">
                  <a:pos x="4460" y="737"/>
                </a:cxn>
                <a:cxn ang="0">
                  <a:pos x="4759" y="600"/>
                </a:cxn>
                <a:cxn ang="0">
                  <a:pos x="5040" y="462"/>
                </a:cxn>
                <a:cxn ang="0">
                  <a:pos x="5292" y="324"/>
                </a:cxn>
                <a:cxn ang="0">
                  <a:pos x="5531" y="186"/>
                </a:cxn>
                <a:cxn ang="0">
                  <a:pos x="5740" y="48"/>
                </a:cxn>
                <a:cxn ang="0">
                  <a:pos x="5740" y="0"/>
                </a:cxn>
                <a:cxn ang="0">
                  <a:pos x="5740" y="0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8616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/>
              <a:ahLst/>
              <a:cxnLst>
                <a:cxn ang="0">
                  <a:pos x="1955" y="485"/>
                </a:cxn>
                <a:cxn ang="0">
                  <a:pos x="1901" y="390"/>
                </a:cxn>
                <a:cxn ang="0">
                  <a:pos x="1770" y="306"/>
                </a:cxn>
                <a:cxn ang="0">
                  <a:pos x="1579" y="228"/>
                </a:cxn>
                <a:cxn ang="0">
                  <a:pos x="1327" y="162"/>
                </a:cxn>
                <a:cxn ang="0">
                  <a:pos x="1010" y="102"/>
                </a:cxn>
                <a:cxn ang="0">
                  <a:pos x="646" y="54"/>
                </a:cxn>
                <a:cxn ang="0">
                  <a:pos x="227" y="18"/>
                </a:cxn>
                <a:cxn ang="0">
                  <a:pos x="0" y="12"/>
                </a:cxn>
                <a:cxn ang="0">
                  <a:pos x="431" y="48"/>
                </a:cxn>
                <a:cxn ang="0">
                  <a:pos x="813" y="90"/>
                </a:cxn>
                <a:cxn ang="0">
                  <a:pos x="1148" y="144"/>
                </a:cxn>
                <a:cxn ang="0">
                  <a:pos x="1423" y="204"/>
                </a:cxn>
                <a:cxn ang="0">
                  <a:pos x="1638" y="276"/>
                </a:cxn>
                <a:cxn ang="0">
                  <a:pos x="1794" y="360"/>
                </a:cxn>
                <a:cxn ang="0">
                  <a:pos x="1883" y="443"/>
                </a:cxn>
                <a:cxn ang="0">
                  <a:pos x="1901" y="539"/>
                </a:cxn>
                <a:cxn ang="0">
                  <a:pos x="1854" y="629"/>
                </a:cxn>
                <a:cxn ang="0">
                  <a:pos x="1746" y="719"/>
                </a:cxn>
                <a:cxn ang="0">
                  <a:pos x="1579" y="809"/>
                </a:cxn>
                <a:cxn ang="0">
                  <a:pos x="1357" y="899"/>
                </a:cxn>
                <a:cxn ang="0">
                  <a:pos x="1088" y="989"/>
                </a:cxn>
                <a:cxn ang="0">
                  <a:pos x="765" y="1073"/>
                </a:cxn>
                <a:cxn ang="0">
                  <a:pos x="407" y="1157"/>
                </a:cxn>
                <a:cxn ang="0">
                  <a:pos x="0" y="1241"/>
                </a:cxn>
                <a:cxn ang="0">
                  <a:pos x="215" y="1223"/>
                </a:cxn>
                <a:cxn ang="0">
                  <a:pos x="610" y="1139"/>
                </a:cxn>
                <a:cxn ang="0">
                  <a:pos x="957" y="1049"/>
                </a:cxn>
                <a:cxn ang="0">
                  <a:pos x="1262" y="959"/>
                </a:cxn>
                <a:cxn ang="0">
                  <a:pos x="1513" y="863"/>
                </a:cxn>
                <a:cxn ang="0">
                  <a:pos x="1716" y="767"/>
                </a:cxn>
                <a:cxn ang="0">
                  <a:pos x="1860" y="677"/>
                </a:cxn>
                <a:cxn ang="0">
                  <a:pos x="1937" y="581"/>
                </a:cxn>
                <a:cxn ang="0">
                  <a:pos x="1955" y="533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8617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/>
              <a:ahLst/>
              <a:cxnLst>
                <a:cxn ang="0">
                  <a:pos x="4694" y="797"/>
                </a:cxn>
                <a:cxn ang="0">
                  <a:pos x="4664" y="665"/>
                </a:cxn>
                <a:cxn ang="0">
                  <a:pos x="4586" y="540"/>
                </a:cxn>
                <a:cxn ang="0">
                  <a:pos x="4466" y="426"/>
                </a:cxn>
                <a:cxn ang="0">
                  <a:pos x="4299" y="312"/>
                </a:cxn>
                <a:cxn ang="0">
                  <a:pos x="4084" y="216"/>
                </a:cxn>
                <a:cxn ang="0">
                  <a:pos x="3833" y="120"/>
                </a:cxn>
                <a:cxn ang="0">
                  <a:pos x="3540" y="36"/>
                </a:cxn>
                <a:cxn ang="0">
                  <a:pos x="3205" y="0"/>
                </a:cxn>
                <a:cxn ang="0">
                  <a:pos x="3540" y="78"/>
                </a:cxn>
                <a:cxn ang="0">
                  <a:pos x="3833" y="162"/>
                </a:cxn>
                <a:cxn ang="0">
                  <a:pos x="4084" y="258"/>
                </a:cxn>
                <a:cxn ang="0">
                  <a:pos x="4287" y="366"/>
                </a:cxn>
                <a:cxn ang="0">
                  <a:pos x="4443" y="480"/>
                </a:cxn>
                <a:cxn ang="0">
                  <a:pos x="4550" y="605"/>
                </a:cxn>
                <a:cxn ang="0">
                  <a:pos x="4610" y="737"/>
                </a:cxn>
                <a:cxn ang="0">
                  <a:pos x="4610" y="875"/>
                </a:cxn>
                <a:cxn ang="0">
                  <a:pos x="4568" y="1001"/>
                </a:cxn>
                <a:cxn ang="0">
                  <a:pos x="4490" y="1127"/>
                </a:cxn>
                <a:cxn ang="0">
                  <a:pos x="4371" y="1259"/>
                </a:cxn>
                <a:cxn ang="0">
                  <a:pos x="4215" y="1385"/>
                </a:cxn>
                <a:cxn ang="0">
                  <a:pos x="4024" y="1517"/>
                </a:cxn>
                <a:cxn ang="0">
                  <a:pos x="3803" y="1648"/>
                </a:cxn>
                <a:cxn ang="0">
                  <a:pos x="3546" y="1774"/>
                </a:cxn>
                <a:cxn ang="0">
                  <a:pos x="3259" y="1906"/>
                </a:cxn>
                <a:cxn ang="0">
                  <a:pos x="2942" y="2032"/>
                </a:cxn>
                <a:cxn ang="0">
                  <a:pos x="2595" y="2164"/>
                </a:cxn>
                <a:cxn ang="0">
                  <a:pos x="2224" y="2284"/>
                </a:cxn>
                <a:cxn ang="0">
                  <a:pos x="1824" y="2410"/>
                </a:cxn>
                <a:cxn ang="0">
                  <a:pos x="1399" y="2530"/>
                </a:cxn>
                <a:cxn ang="0">
                  <a:pos x="484" y="2757"/>
                </a:cxn>
                <a:cxn ang="0">
                  <a:pos x="0" y="2901"/>
                </a:cxn>
                <a:cxn ang="0">
                  <a:pos x="969" y="2674"/>
                </a:cxn>
                <a:cxn ang="0">
                  <a:pos x="1638" y="2494"/>
                </a:cxn>
                <a:cxn ang="0">
                  <a:pos x="2057" y="2374"/>
                </a:cxn>
                <a:cxn ang="0">
                  <a:pos x="2451" y="2248"/>
                </a:cxn>
                <a:cxn ang="0">
                  <a:pos x="2816" y="2116"/>
                </a:cxn>
                <a:cxn ang="0">
                  <a:pos x="3151" y="1984"/>
                </a:cxn>
                <a:cxn ang="0">
                  <a:pos x="3462" y="1858"/>
                </a:cxn>
                <a:cxn ang="0">
                  <a:pos x="3737" y="1720"/>
                </a:cxn>
                <a:cxn ang="0">
                  <a:pos x="3982" y="1589"/>
                </a:cxn>
                <a:cxn ang="0">
                  <a:pos x="4191" y="1457"/>
                </a:cxn>
                <a:cxn ang="0">
                  <a:pos x="4371" y="1325"/>
                </a:cxn>
                <a:cxn ang="0">
                  <a:pos x="4508" y="1193"/>
                </a:cxn>
                <a:cxn ang="0">
                  <a:pos x="4610" y="1061"/>
                </a:cxn>
                <a:cxn ang="0">
                  <a:pos x="4670" y="935"/>
                </a:cxn>
                <a:cxn ang="0">
                  <a:pos x="4688" y="869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8618" name="Freeform 10"/>
            <p:cNvSpPr>
              <a:spLocks/>
            </p:cNvSpPr>
            <p:nvPr/>
          </p:nvSpPr>
          <p:spPr bwMode="hidden">
            <a:xfrm>
              <a:off x="0" y="0"/>
              <a:ext cx="3773" cy="2357"/>
            </a:xfrm>
            <a:custGeom>
              <a:avLst/>
              <a:gdLst/>
              <a:ahLst/>
              <a:cxnLst>
                <a:cxn ang="0">
                  <a:pos x="3761" y="719"/>
                </a:cxn>
                <a:cxn ang="0">
                  <a:pos x="3731" y="599"/>
                </a:cxn>
                <a:cxn ang="0">
                  <a:pos x="3653" y="486"/>
                </a:cxn>
                <a:cxn ang="0">
                  <a:pos x="3522" y="378"/>
                </a:cxn>
                <a:cxn ang="0">
                  <a:pos x="3348" y="282"/>
                </a:cxn>
                <a:cxn ang="0">
                  <a:pos x="3127" y="192"/>
                </a:cxn>
                <a:cxn ang="0">
                  <a:pos x="2864" y="108"/>
                </a:cxn>
                <a:cxn ang="0">
                  <a:pos x="2559" y="36"/>
                </a:cxn>
                <a:cxn ang="0">
                  <a:pos x="2230" y="0"/>
                </a:cxn>
                <a:cxn ang="0">
                  <a:pos x="2577" y="72"/>
                </a:cxn>
                <a:cxn ang="0">
                  <a:pos x="2876" y="150"/>
                </a:cxn>
                <a:cxn ang="0">
                  <a:pos x="3139" y="234"/>
                </a:cxn>
                <a:cxn ang="0">
                  <a:pos x="3348" y="330"/>
                </a:cxn>
                <a:cxn ang="0">
                  <a:pos x="3516" y="432"/>
                </a:cxn>
                <a:cxn ang="0">
                  <a:pos x="3623" y="545"/>
                </a:cxn>
                <a:cxn ang="0">
                  <a:pos x="3683" y="665"/>
                </a:cxn>
                <a:cxn ang="0">
                  <a:pos x="3689" y="791"/>
                </a:cxn>
                <a:cxn ang="0">
                  <a:pos x="3653" y="887"/>
                </a:cxn>
                <a:cxn ang="0">
                  <a:pos x="3593" y="989"/>
                </a:cxn>
                <a:cxn ang="0">
                  <a:pos x="3498" y="1091"/>
                </a:cxn>
                <a:cxn ang="0">
                  <a:pos x="3372" y="1187"/>
                </a:cxn>
                <a:cxn ang="0">
                  <a:pos x="3223" y="1289"/>
                </a:cxn>
                <a:cxn ang="0">
                  <a:pos x="3043" y="1391"/>
                </a:cxn>
                <a:cxn ang="0">
                  <a:pos x="2834" y="1493"/>
                </a:cxn>
                <a:cxn ang="0">
                  <a:pos x="2607" y="1589"/>
                </a:cxn>
                <a:cxn ang="0">
                  <a:pos x="2075" y="1786"/>
                </a:cxn>
                <a:cxn ang="0">
                  <a:pos x="1459" y="1972"/>
                </a:cxn>
                <a:cxn ang="0">
                  <a:pos x="765" y="2158"/>
                </a:cxn>
                <a:cxn ang="0">
                  <a:pos x="0" y="2326"/>
                </a:cxn>
                <a:cxn ang="0">
                  <a:pos x="401" y="2272"/>
                </a:cxn>
                <a:cxn ang="0">
                  <a:pos x="1142" y="2092"/>
                </a:cxn>
                <a:cxn ang="0">
                  <a:pos x="1812" y="1900"/>
                </a:cxn>
                <a:cxn ang="0">
                  <a:pos x="2392" y="1702"/>
                </a:cxn>
                <a:cxn ang="0">
                  <a:pos x="2649" y="1607"/>
                </a:cxn>
                <a:cxn ang="0">
                  <a:pos x="2882" y="1505"/>
                </a:cxn>
                <a:cxn ang="0">
                  <a:pos x="3091" y="1403"/>
                </a:cxn>
                <a:cxn ang="0">
                  <a:pos x="3277" y="1301"/>
                </a:cxn>
                <a:cxn ang="0">
                  <a:pos x="3432" y="1193"/>
                </a:cxn>
                <a:cxn ang="0">
                  <a:pos x="3558" y="1091"/>
                </a:cxn>
                <a:cxn ang="0">
                  <a:pos x="3653" y="989"/>
                </a:cxn>
                <a:cxn ang="0">
                  <a:pos x="3719" y="887"/>
                </a:cxn>
                <a:cxn ang="0">
                  <a:pos x="3755" y="785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8619" name="Freeform 11"/>
            <p:cNvSpPr>
              <a:spLocks/>
            </p:cNvSpPr>
            <p:nvPr/>
          </p:nvSpPr>
          <p:spPr bwMode="hidden">
            <a:xfrm>
              <a:off x="0" y="0"/>
              <a:ext cx="2933" cy="1845"/>
            </a:xfrm>
            <a:custGeom>
              <a:avLst/>
              <a:gdLst/>
              <a:ahLst/>
              <a:cxnLst>
                <a:cxn ang="0">
                  <a:pos x="2924" y="647"/>
                </a:cxn>
                <a:cxn ang="0">
                  <a:pos x="2876" y="528"/>
                </a:cxn>
                <a:cxn ang="0">
                  <a:pos x="2750" y="414"/>
                </a:cxn>
                <a:cxn ang="0">
                  <a:pos x="2559" y="318"/>
                </a:cxn>
                <a:cxn ang="0">
                  <a:pos x="2302" y="228"/>
                </a:cxn>
                <a:cxn ang="0">
                  <a:pos x="1985" y="150"/>
                </a:cxn>
                <a:cxn ang="0">
                  <a:pos x="1608" y="78"/>
                </a:cxn>
                <a:cxn ang="0">
                  <a:pos x="1178" y="24"/>
                </a:cxn>
                <a:cxn ang="0">
                  <a:pos x="694" y="0"/>
                </a:cxn>
                <a:cxn ang="0">
                  <a:pos x="1190" y="48"/>
                </a:cxn>
                <a:cxn ang="0">
                  <a:pos x="1626" y="108"/>
                </a:cxn>
                <a:cxn ang="0">
                  <a:pos x="2009" y="180"/>
                </a:cxn>
                <a:cxn ang="0">
                  <a:pos x="2326" y="264"/>
                </a:cxn>
                <a:cxn ang="0">
                  <a:pos x="2571" y="360"/>
                </a:cxn>
                <a:cxn ang="0">
                  <a:pos x="2750" y="468"/>
                </a:cxn>
                <a:cxn ang="0">
                  <a:pos x="2846" y="587"/>
                </a:cxn>
                <a:cxn ang="0">
                  <a:pos x="2864" y="713"/>
                </a:cxn>
                <a:cxn ang="0">
                  <a:pos x="2840" y="785"/>
                </a:cxn>
                <a:cxn ang="0">
                  <a:pos x="2792" y="857"/>
                </a:cxn>
                <a:cxn ang="0">
                  <a:pos x="2625" y="1001"/>
                </a:cxn>
                <a:cxn ang="0">
                  <a:pos x="2368" y="1145"/>
                </a:cxn>
                <a:cxn ang="0">
                  <a:pos x="2033" y="1289"/>
                </a:cxn>
                <a:cxn ang="0">
                  <a:pos x="1626" y="1433"/>
                </a:cxn>
                <a:cxn ang="0">
                  <a:pos x="1142" y="1571"/>
                </a:cxn>
                <a:cxn ang="0">
                  <a:pos x="604" y="1702"/>
                </a:cxn>
                <a:cxn ang="0">
                  <a:pos x="0" y="1828"/>
                </a:cxn>
                <a:cxn ang="0">
                  <a:pos x="311" y="1780"/>
                </a:cxn>
                <a:cxn ang="0">
                  <a:pos x="897" y="1648"/>
                </a:cxn>
                <a:cxn ang="0">
                  <a:pos x="1417" y="1511"/>
                </a:cxn>
                <a:cxn ang="0">
                  <a:pos x="1871" y="1367"/>
                </a:cxn>
                <a:cxn ang="0">
                  <a:pos x="2254" y="1223"/>
                </a:cxn>
                <a:cxn ang="0">
                  <a:pos x="2559" y="1079"/>
                </a:cxn>
                <a:cxn ang="0">
                  <a:pos x="2774" y="929"/>
                </a:cxn>
                <a:cxn ang="0">
                  <a:pos x="2876" y="815"/>
                </a:cxn>
                <a:cxn ang="0">
                  <a:pos x="2912" y="743"/>
                </a:cxn>
                <a:cxn ang="0">
                  <a:pos x="2924" y="707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8620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/>
              <a:ahLst/>
              <a:cxnLst>
                <a:cxn ang="0">
                  <a:pos x="1399" y="204"/>
                </a:cxn>
                <a:cxn ang="0">
                  <a:pos x="0" y="18"/>
                </a:cxn>
                <a:cxn ang="0">
                  <a:pos x="77" y="0"/>
                </a:cxn>
                <a:cxn ang="0">
                  <a:pos x="1488" y="186"/>
                </a:cxn>
                <a:cxn ang="0">
                  <a:pos x="1399" y="204"/>
                </a:cxn>
                <a:cxn ang="0">
                  <a:pos x="1399" y="204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8621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68622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grpSp>
          <p:nvGrpSpPr>
            <p:cNvPr id="25620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68624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6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25" name="Freeform 17"/>
              <p:cNvSpPr>
                <a:spLocks/>
              </p:cNvSpPr>
              <p:nvPr/>
            </p:nvSpPr>
            <p:spPr bwMode="hidden">
              <a:xfrm>
                <a:off x="912" y="2286"/>
                <a:ext cx="324" cy="162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6" y="24"/>
                  </a:cxn>
                  <a:cxn ang="0">
                    <a:pos x="12" y="18"/>
                  </a:cxn>
                  <a:cxn ang="0">
                    <a:pos x="48" y="6"/>
                  </a:cxn>
                  <a:cxn ang="0">
                    <a:pos x="101" y="0"/>
                  </a:cxn>
                  <a:cxn ang="0">
                    <a:pos x="137" y="6"/>
                  </a:cxn>
                  <a:cxn ang="0">
                    <a:pos x="173" y="18"/>
                  </a:cxn>
                  <a:cxn ang="0">
                    <a:pos x="239" y="54"/>
                  </a:cxn>
                  <a:cxn ang="0">
                    <a:pos x="287" y="90"/>
                  </a:cxn>
                  <a:cxn ang="0">
                    <a:pos x="317" y="114"/>
                  </a:cxn>
                  <a:cxn ang="0">
                    <a:pos x="323" y="126"/>
                  </a:cxn>
                  <a:cxn ang="0">
                    <a:pos x="323" y="126"/>
                  </a:cxn>
                  <a:cxn ang="0">
                    <a:pos x="221" y="162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26" name="Freeform 18"/>
              <p:cNvSpPr>
                <a:spLocks noEditPoints="1"/>
              </p:cNvSpPr>
              <p:nvPr/>
            </p:nvSpPr>
            <p:spPr bwMode="hidden">
              <a:xfrm>
                <a:off x="192" y="2286"/>
                <a:ext cx="1254" cy="923"/>
              </a:xfrm>
              <a:custGeom>
                <a:avLst/>
                <a:gdLst/>
                <a:ahLst/>
                <a:cxnLst>
                  <a:cxn ang="0">
                    <a:pos x="1166" y="641"/>
                  </a:cxn>
                  <a:cxn ang="0">
                    <a:pos x="1166" y="473"/>
                  </a:cxn>
                  <a:cxn ang="0">
                    <a:pos x="1136" y="384"/>
                  </a:cxn>
                  <a:cxn ang="0">
                    <a:pos x="1112" y="288"/>
                  </a:cxn>
                  <a:cxn ang="0">
                    <a:pos x="1053" y="174"/>
                  </a:cxn>
                  <a:cxn ang="0">
                    <a:pos x="981" y="96"/>
                  </a:cxn>
                  <a:cxn ang="0">
                    <a:pos x="963" y="72"/>
                  </a:cxn>
                  <a:cxn ang="0">
                    <a:pos x="891" y="18"/>
                  </a:cxn>
                  <a:cxn ang="0">
                    <a:pos x="819" y="6"/>
                  </a:cxn>
                  <a:cxn ang="0">
                    <a:pos x="712" y="24"/>
                  </a:cxn>
                  <a:cxn ang="0">
                    <a:pos x="664" y="42"/>
                  </a:cxn>
                  <a:cxn ang="0">
                    <a:pos x="568" y="120"/>
                  </a:cxn>
                  <a:cxn ang="0">
                    <a:pos x="532" y="228"/>
                  </a:cxn>
                  <a:cxn ang="0">
                    <a:pos x="509" y="348"/>
                  </a:cxn>
                  <a:cxn ang="0">
                    <a:pos x="431" y="479"/>
                  </a:cxn>
                  <a:cxn ang="0">
                    <a:pos x="413" y="539"/>
                  </a:cxn>
                  <a:cxn ang="0">
                    <a:pos x="353" y="599"/>
                  </a:cxn>
                  <a:cxn ang="0">
                    <a:pos x="305" y="629"/>
                  </a:cxn>
                  <a:cxn ang="0">
                    <a:pos x="293" y="635"/>
                  </a:cxn>
                  <a:cxn ang="0">
                    <a:pos x="257" y="677"/>
                  </a:cxn>
                  <a:cxn ang="0">
                    <a:pos x="150" y="797"/>
                  </a:cxn>
                  <a:cxn ang="0">
                    <a:pos x="54" y="839"/>
                  </a:cxn>
                  <a:cxn ang="0">
                    <a:pos x="156" y="905"/>
                  </a:cxn>
                  <a:cxn ang="0">
                    <a:pos x="240" y="869"/>
                  </a:cxn>
                  <a:cxn ang="0">
                    <a:pos x="640" y="827"/>
                  </a:cxn>
                  <a:cxn ang="0">
                    <a:pos x="700" y="725"/>
                  </a:cxn>
                  <a:cxn ang="0">
                    <a:pos x="694" y="611"/>
                  </a:cxn>
                  <a:cxn ang="0">
                    <a:pos x="778" y="551"/>
                  </a:cxn>
                  <a:cxn ang="0">
                    <a:pos x="879" y="449"/>
                  </a:cxn>
                  <a:cxn ang="0">
                    <a:pos x="909" y="414"/>
                  </a:cxn>
                  <a:cxn ang="0">
                    <a:pos x="975" y="318"/>
                  </a:cxn>
                  <a:cxn ang="0">
                    <a:pos x="1023" y="336"/>
                  </a:cxn>
                  <a:cxn ang="0">
                    <a:pos x="1118" y="617"/>
                  </a:cxn>
                  <a:cxn ang="0">
                    <a:pos x="1112" y="689"/>
                  </a:cxn>
                  <a:cxn ang="0">
                    <a:pos x="1148" y="749"/>
                  </a:cxn>
                  <a:cxn ang="0">
                    <a:pos x="1202" y="713"/>
                  </a:cxn>
                  <a:cxn ang="0">
                    <a:pos x="1238" y="749"/>
                  </a:cxn>
                  <a:cxn ang="0">
                    <a:pos x="1250" y="743"/>
                  </a:cxn>
                  <a:cxn ang="0">
                    <a:pos x="694" y="264"/>
                  </a:cxn>
                  <a:cxn ang="0">
                    <a:pos x="784" y="372"/>
                  </a:cxn>
                  <a:cxn ang="0">
                    <a:pos x="766" y="443"/>
                  </a:cxn>
                  <a:cxn ang="0">
                    <a:pos x="706" y="515"/>
                  </a:cxn>
                  <a:cxn ang="0">
                    <a:pos x="658" y="569"/>
                  </a:cxn>
                  <a:cxn ang="0">
                    <a:pos x="616" y="593"/>
                  </a:cxn>
                  <a:cxn ang="0">
                    <a:pos x="574" y="617"/>
                  </a:cxn>
                  <a:cxn ang="0">
                    <a:pos x="562" y="707"/>
                  </a:cxn>
                  <a:cxn ang="0">
                    <a:pos x="353" y="755"/>
                  </a:cxn>
                  <a:cxn ang="0">
                    <a:pos x="389" y="641"/>
                  </a:cxn>
                  <a:cxn ang="0">
                    <a:pos x="425" y="647"/>
                  </a:cxn>
                  <a:cxn ang="0">
                    <a:pos x="443" y="617"/>
                  </a:cxn>
                  <a:cxn ang="0">
                    <a:pos x="568" y="515"/>
                  </a:cxn>
                  <a:cxn ang="0">
                    <a:pos x="616" y="473"/>
                  </a:cxn>
                  <a:cxn ang="0">
                    <a:pos x="640" y="396"/>
                  </a:cxn>
                  <a:cxn ang="0">
                    <a:pos x="640" y="378"/>
                  </a:cxn>
                  <a:cxn ang="0">
                    <a:pos x="664" y="270"/>
                  </a:cxn>
                  <a:cxn ang="0">
                    <a:pos x="682" y="192"/>
                  </a:cxn>
                  <a:cxn ang="0">
                    <a:pos x="694" y="264"/>
                  </a:cxn>
                  <a:cxn ang="0">
                    <a:pos x="532" y="455"/>
                  </a:cxn>
                  <a:cxn ang="0">
                    <a:pos x="634" y="803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27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/>
                <a:ahLst/>
                <a:cxnLst>
                  <a:cxn ang="0">
                    <a:pos x="12" y="72"/>
                  </a:cxn>
                  <a:cxn ang="0">
                    <a:pos x="18" y="60"/>
                  </a:cxn>
                  <a:cxn ang="0">
                    <a:pos x="24" y="54"/>
                  </a:cxn>
                  <a:cxn ang="0">
                    <a:pos x="47" y="0"/>
                  </a:cxn>
                  <a:cxn ang="0">
                    <a:pos x="0" y="78"/>
                  </a:cxn>
                  <a:cxn ang="0">
                    <a:pos x="12" y="72"/>
                  </a:cxn>
                  <a:cxn ang="0">
                    <a:pos x="12" y="72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28" name="Freeform 20"/>
              <p:cNvSpPr>
                <a:spLocks/>
              </p:cNvSpPr>
              <p:nvPr/>
            </p:nvSpPr>
            <p:spPr bwMode="hidden">
              <a:xfrm>
                <a:off x="1284" y="2574"/>
                <a:ext cx="149" cy="419"/>
              </a:xfrm>
              <a:custGeom>
                <a:avLst/>
                <a:gdLst/>
                <a:ahLst/>
                <a:cxnLst>
                  <a:cxn ang="0">
                    <a:pos x="29" y="96"/>
                  </a:cxn>
                  <a:cxn ang="0">
                    <a:pos x="41" y="126"/>
                  </a:cxn>
                  <a:cxn ang="0">
                    <a:pos x="29" y="161"/>
                  </a:cxn>
                  <a:cxn ang="0">
                    <a:pos x="47" y="149"/>
                  </a:cxn>
                  <a:cxn ang="0">
                    <a:pos x="53" y="347"/>
                  </a:cxn>
                  <a:cxn ang="0">
                    <a:pos x="65" y="371"/>
                  </a:cxn>
                  <a:cxn ang="0">
                    <a:pos x="65" y="377"/>
                  </a:cxn>
                  <a:cxn ang="0">
                    <a:pos x="65" y="389"/>
                  </a:cxn>
                  <a:cxn ang="0">
                    <a:pos x="77" y="395"/>
                  </a:cxn>
                  <a:cxn ang="0">
                    <a:pos x="101" y="407"/>
                  </a:cxn>
                  <a:cxn ang="0">
                    <a:pos x="125" y="413"/>
                  </a:cxn>
                  <a:cxn ang="0">
                    <a:pos x="149" y="419"/>
                  </a:cxn>
                  <a:cxn ang="0">
                    <a:pos x="125" y="395"/>
                  </a:cxn>
                  <a:cxn ang="0">
                    <a:pos x="77" y="365"/>
                  </a:cxn>
                  <a:cxn ang="0">
                    <a:pos x="77" y="365"/>
                  </a:cxn>
                  <a:cxn ang="0">
                    <a:pos x="77" y="353"/>
                  </a:cxn>
                  <a:cxn ang="0">
                    <a:pos x="83" y="329"/>
                  </a:cxn>
                  <a:cxn ang="0">
                    <a:pos x="83" y="293"/>
                  </a:cxn>
                  <a:cxn ang="0">
                    <a:pos x="83" y="257"/>
                  </a:cxn>
                  <a:cxn ang="0">
                    <a:pos x="83" y="221"/>
                  </a:cxn>
                  <a:cxn ang="0">
                    <a:pos x="77" y="185"/>
                  </a:cxn>
                  <a:cxn ang="0">
                    <a:pos x="65" y="155"/>
                  </a:cxn>
                  <a:cxn ang="0">
                    <a:pos x="59" y="143"/>
                  </a:cxn>
                  <a:cxn ang="0">
                    <a:pos x="53" y="137"/>
                  </a:cxn>
                  <a:cxn ang="0">
                    <a:pos x="53" y="120"/>
                  </a:cxn>
                  <a:cxn ang="0">
                    <a:pos x="53" y="108"/>
                  </a:cxn>
                  <a:cxn ang="0">
                    <a:pos x="47" y="90"/>
                  </a:cxn>
                  <a:cxn ang="0">
                    <a:pos x="35" y="54"/>
                  </a:cxn>
                  <a:cxn ang="0">
                    <a:pos x="23" y="18"/>
                  </a:cxn>
                  <a:cxn ang="0">
                    <a:pos x="17" y="6"/>
                  </a:cxn>
                  <a:cxn ang="0">
                    <a:pos x="17" y="0"/>
                  </a:cxn>
                  <a:cxn ang="0">
                    <a:pos x="0" y="6"/>
                  </a:cxn>
                  <a:cxn ang="0">
                    <a:pos x="6" y="114"/>
                  </a:cxn>
                  <a:cxn ang="0">
                    <a:pos x="29" y="96"/>
                  </a:cxn>
                  <a:cxn ang="0">
                    <a:pos x="29" y="96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29" name="Freeform 21"/>
              <p:cNvSpPr>
                <a:spLocks/>
              </p:cNvSpPr>
              <p:nvPr/>
            </p:nvSpPr>
            <p:spPr bwMode="hidden">
              <a:xfrm>
                <a:off x="1140" y="2436"/>
                <a:ext cx="167" cy="138"/>
              </a:xfrm>
              <a:custGeom>
                <a:avLst/>
                <a:gdLst/>
                <a:ahLst/>
                <a:cxnLst>
                  <a:cxn ang="0">
                    <a:pos x="102" y="18"/>
                  </a:cxn>
                  <a:cxn ang="0">
                    <a:pos x="96" y="12"/>
                  </a:cxn>
                  <a:cxn ang="0">
                    <a:pos x="90" y="0"/>
                  </a:cxn>
                  <a:cxn ang="0">
                    <a:pos x="78" y="0"/>
                  </a:cxn>
                  <a:cxn ang="0">
                    <a:pos x="66" y="0"/>
                  </a:cxn>
                  <a:cxn ang="0">
                    <a:pos x="60" y="0"/>
                  </a:cxn>
                  <a:cxn ang="0">
                    <a:pos x="48" y="6"/>
                  </a:cxn>
                  <a:cxn ang="0">
                    <a:pos x="36" y="12"/>
                  </a:cxn>
                  <a:cxn ang="0">
                    <a:pos x="30" y="12"/>
                  </a:cxn>
                  <a:cxn ang="0">
                    <a:pos x="24" y="24"/>
                  </a:cxn>
                  <a:cxn ang="0">
                    <a:pos x="18" y="42"/>
                  </a:cxn>
                  <a:cxn ang="0">
                    <a:pos x="6" y="66"/>
                  </a:cxn>
                  <a:cxn ang="0">
                    <a:pos x="0" y="72"/>
                  </a:cxn>
                  <a:cxn ang="0">
                    <a:pos x="42" y="30"/>
                  </a:cxn>
                  <a:cxn ang="0">
                    <a:pos x="30" y="66"/>
                  </a:cxn>
                  <a:cxn ang="0">
                    <a:pos x="96" y="36"/>
                  </a:cxn>
                  <a:cxn ang="0">
                    <a:pos x="120" y="78"/>
                  </a:cxn>
                  <a:cxn ang="0">
                    <a:pos x="120" y="54"/>
                  </a:cxn>
                  <a:cxn ang="0">
                    <a:pos x="167" y="138"/>
                  </a:cxn>
                  <a:cxn ang="0">
                    <a:pos x="167" y="120"/>
                  </a:cxn>
                  <a:cxn ang="0">
                    <a:pos x="161" y="102"/>
                  </a:cxn>
                  <a:cxn ang="0">
                    <a:pos x="138" y="60"/>
                  </a:cxn>
                  <a:cxn ang="0">
                    <a:pos x="114" y="30"/>
                  </a:cxn>
                  <a:cxn ang="0">
                    <a:pos x="108" y="24"/>
                  </a:cxn>
                  <a:cxn ang="0">
                    <a:pos x="102" y="18"/>
                  </a:cxn>
                  <a:cxn ang="0">
                    <a:pos x="102" y="18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30" name="Freeform 22"/>
              <p:cNvSpPr>
                <a:spLocks/>
              </p:cNvSpPr>
              <p:nvPr/>
            </p:nvSpPr>
            <p:spPr bwMode="hidden">
              <a:xfrm>
                <a:off x="948" y="2316"/>
                <a:ext cx="113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0"/>
                  </a:cxn>
                  <a:cxn ang="0">
                    <a:pos x="24" y="6"/>
                  </a:cxn>
                  <a:cxn ang="0">
                    <a:pos x="48" y="18"/>
                  </a:cxn>
                  <a:cxn ang="0">
                    <a:pos x="71" y="36"/>
                  </a:cxn>
                  <a:cxn ang="0">
                    <a:pos x="83" y="48"/>
                  </a:cxn>
                  <a:cxn ang="0">
                    <a:pos x="95" y="66"/>
                  </a:cxn>
                  <a:cxn ang="0">
                    <a:pos x="107" y="90"/>
                  </a:cxn>
                  <a:cxn ang="0">
                    <a:pos x="113" y="114"/>
                  </a:cxn>
                  <a:cxn ang="0">
                    <a:pos x="83" y="66"/>
                  </a:cxn>
                  <a:cxn ang="0">
                    <a:pos x="60" y="78"/>
                  </a:cxn>
                  <a:cxn ang="0">
                    <a:pos x="71" y="54"/>
                  </a:cxn>
                  <a:cxn ang="0">
                    <a:pos x="12" y="78"/>
                  </a:cxn>
                  <a:cxn ang="0">
                    <a:pos x="60" y="48"/>
                  </a:cxn>
                  <a:cxn ang="0">
                    <a:pos x="60" y="42"/>
                  </a:cxn>
                  <a:cxn ang="0">
                    <a:pos x="54" y="30"/>
                  </a:cxn>
                  <a:cxn ang="0">
                    <a:pos x="36" y="18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31" name="Freeform 23"/>
              <p:cNvSpPr>
                <a:spLocks/>
              </p:cNvSpPr>
              <p:nvPr/>
            </p:nvSpPr>
            <p:spPr bwMode="hidden">
              <a:xfrm>
                <a:off x="1122" y="2580"/>
                <a:ext cx="66" cy="6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42" y="18"/>
                  </a:cxn>
                  <a:cxn ang="0">
                    <a:pos x="36" y="6"/>
                  </a:cxn>
                  <a:cxn ang="0">
                    <a:pos x="24" y="30"/>
                  </a:cxn>
                  <a:cxn ang="0">
                    <a:pos x="18" y="36"/>
                  </a:cxn>
                  <a:cxn ang="0">
                    <a:pos x="6" y="48"/>
                  </a:cxn>
                  <a:cxn ang="0">
                    <a:pos x="0" y="60"/>
                  </a:cxn>
                  <a:cxn ang="0">
                    <a:pos x="12" y="54"/>
                  </a:cxn>
                  <a:cxn ang="0">
                    <a:pos x="30" y="36"/>
                  </a:cxn>
                  <a:cxn ang="0">
                    <a:pos x="54" y="18"/>
                  </a:cxn>
                  <a:cxn ang="0">
                    <a:pos x="66" y="6"/>
                  </a:cxn>
                  <a:cxn ang="0">
                    <a:pos x="54" y="0"/>
                  </a:cxn>
                  <a:cxn ang="0">
                    <a:pos x="54" y="0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32" name="Freeform 24"/>
              <p:cNvSpPr>
                <a:spLocks/>
              </p:cNvSpPr>
              <p:nvPr/>
            </p:nvSpPr>
            <p:spPr bwMode="hidden">
              <a:xfrm>
                <a:off x="942" y="2676"/>
                <a:ext cx="161" cy="179"/>
              </a:xfrm>
              <a:custGeom>
                <a:avLst/>
                <a:gdLst/>
                <a:ahLst/>
                <a:cxnLst>
                  <a:cxn ang="0">
                    <a:pos x="131" y="53"/>
                  </a:cxn>
                  <a:cxn ang="0">
                    <a:pos x="137" y="53"/>
                  </a:cxn>
                  <a:cxn ang="0">
                    <a:pos x="143" y="41"/>
                  </a:cxn>
                  <a:cxn ang="0">
                    <a:pos x="155" y="35"/>
                  </a:cxn>
                  <a:cxn ang="0">
                    <a:pos x="161" y="24"/>
                  </a:cxn>
                  <a:cxn ang="0">
                    <a:pos x="161" y="12"/>
                  </a:cxn>
                  <a:cxn ang="0">
                    <a:pos x="161" y="0"/>
                  </a:cxn>
                  <a:cxn ang="0">
                    <a:pos x="149" y="24"/>
                  </a:cxn>
                  <a:cxn ang="0">
                    <a:pos x="143" y="35"/>
                  </a:cxn>
                  <a:cxn ang="0">
                    <a:pos x="131" y="35"/>
                  </a:cxn>
                  <a:cxn ang="0">
                    <a:pos x="119" y="41"/>
                  </a:cxn>
                  <a:cxn ang="0">
                    <a:pos x="125" y="53"/>
                  </a:cxn>
                  <a:cxn ang="0">
                    <a:pos x="95" y="95"/>
                  </a:cxn>
                  <a:cxn ang="0">
                    <a:pos x="0" y="137"/>
                  </a:cxn>
                  <a:cxn ang="0">
                    <a:pos x="60" y="119"/>
                  </a:cxn>
                  <a:cxn ang="0">
                    <a:pos x="54" y="125"/>
                  </a:cxn>
                  <a:cxn ang="0">
                    <a:pos x="48" y="131"/>
                  </a:cxn>
                  <a:cxn ang="0">
                    <a:pos x="24" y="155"/>
                  </a:cxn>
                  <a:cxn ang="0">
                    <a:pos x="12" y="167"/>
                  </a:cxn>
                  <a:cxn ang="0">
                    <a:pos x="0" y="173"/>
                  </a:cxn>
                  <a:cxn ang="0">
                    <a:pos x="0" y="179"/>
                  </a:cxn>
                  <a:cxn ang="0">
                    <a:pos x="6" y="173"/>
                  </a:cxn>
                  <a:cxn ang="0">
                    <a:pos x="30" y="155"/>
                  </a:cxn>
                  <a:cxn ang="0">
                    <a:pos x="48" y="143"/>
                  </a:cxn>
                  <a:cxn ang="0">
                    <a:pos x="71" y="125"/>
                  </a:cxn>
                  <a:cxn ang="0">
                    <a:pos x="95" y="107"/>
                  </a:cxn>
                  <a:cxn ang="0">
                    <a:pos x="119" y="77"/>
                  </a:cxn>
                  <a:cxn ang="0">
                    <a:pos x="131" y="59"/>
                  </a:cxn>
                  <a:cxn ang="0">
                    <a:pos x="131" y="53"/>
                  </a:cxn>
                  <a:cxn ang="0">
                    <a:pos x="131" y="53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33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/>
                <a:ahLst/>
                <a:cxnLst>
                  <a:cxn ang="0">
                    <a:pos x="24" y="36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66" y="6"/>
                  </a:cxn>
                  <a:cxn ang="0">
                    <a:pos x="72" y="0"/>
                  </a:cxn>
                  <a:cxn ang="0">
                    <a:pos x="42" y="18"/>
                  </a:cxn>
                  <a:cxn ang="0">
                    <a:pos x="30" y="24"/>
                  </a:cxn>
                  <a:cxn ang="0">
                    <a:pos x="24" y="24"/>
                  </a:cxn>
                  <a:cxn ang="0">
                    <a:pos x="18" y="18"/>
                  </a:cxn>
                  <a:cxn ang="0">
                    <a:pos x="12" y="12"/>
                  </a:cxn>
                  <a:cxn ang="0">
                    <a:pos x="0" y="54"/>
                  </a:cxn>
                  <a:cxn ang="0">
                    <a:pos x="12" y="42"/>
                  </a:cxn>
                  <a:cxn ang="0">
                    <a:pos x="24" y="36"/>
                  </a:cxn>
                  <a:cxn ang="0">
                    <a:pos x="24" y="36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34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12"/>
                  </a:cxn>
                  <a:cxn ang="0">
                    <a:pos x="0" y="18"/>
                  </a:cxn>
                  <a:cxn ang="0">
                    <a:pos x="6" y="54"/>
                  </a:cxn>
                  <a:cxn ang="0">
                    <a:pos x="12" y="36"/>
                  </a:cxn>
                  <a:cxn ang="0">
                    <a:pos x="12" y="18"/>
                  </a:cxn>
                  <a:cxn ang="0">
                    <a:pos x="12" y="6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35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/>
                <a:ahLst/>
                <a:cxnLst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6" y="0"/>
                  </a:cxn>
                  <a:cxn ang="0">
                    <a:pos x="42" y="12"/>
                  </a:cxn>
                  <a:cxn ang="0">
                    <a:pos x="42" y="12"/>
                  </a:cxn>
                  <a:cxn ang="0">
                    <a:pos x="0" y="72"/>
                  </a:cxn>
                  <a:cxn ang="0">
                    <a:pos x="18" y="54"/>
                  </a:cxn>
                  <a:cxn ang="0">
                    <a:pos x="18" y="66"/>
                  </a:cxn>
                  <a:cxn ang="0">
                    <a:pos x="48" y="6"/>
                  </a:cxn>
                  <a:cxn ang="0">
                    <a:pos x="48" y="6"/>
                  </a:cxn>
                  <a:cxn ang="0">
                    <a:pos x="48" y="6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36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/>
                <a:ahLst/>
                <a:cxnLst>
                  <a:cxn ang="0">
                    <a:pos x="287" y="0"/>
                  </a:cxn>
                  <a:cxn ang="0">
                    <a:pos x="0" y="84"/>
                  </a:cxn>
                  <a:cxn ang="0">
                    <a:pos x="168" y="36"/>
                  </a:cxn>
                  <a:cxn ang="0">
                    <a:pos x="114" y="60"/>
                  </a:cxn>
                  <a:cxn ang="0">
                    <a:pos x="276" y="18"/>
                  </a:cxn>
                  <a:cxn ang="0">
                    <a:pos x="287" y="0"/>
                  </a:cxn>
                  <a:cxn ang="0">
                    <a:pos x="287" y="0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37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6" y="6"/>
                  </a:cxn>
                  <a:cxn ang="0">
                    <a:pos x="0" y="84"/>
                  </a:cxn>
                  <a:cxn ang="0">
                    <a:pos x="54" y="24"/>
                  </a:cxn>
                  <a:cxn ang="0">
                    <a:pos x="6" y="108"/>
                  </a:cxn>
                  <a:cxn ang="0">
                    <a:pos x="66" y="6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38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2" y="0"/>
                  </a:cxn>
                  <a:cxn ang="0">
                    <a:pos x="60" y="6"/>
                  </a:cxn>
                  <a:cxn ang="0">
                    <a:pos x="48" y="6"/>
                  </a:cxn>
                  <a:cxn ang="0">
                    <a:pos x="42" y="6"/>
                  </a:cxn>
                  <a:cxn ang="0">
                    <a:pos x="60" y="6"/>
                  </a:cxn>
                  <a:cxn ang="0">
                    <a:pos x="0" y="24"/>
                  </a:cxn>
                  <a:cxn ang="0">
                    <a:pos x="71" y="6"/>
                  </a:cxn>
                  <a:cxn ang="0">
                    <a:pos x="66" y="42"/>
                  </a:cxn>
                  <a:cxn ang="0">
                    <a:pos x="77" y="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39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/>
                <a:ahLst/>
                <a:cxnLst>
                  <a:cxn ang="0">
                    <a:pos x="66" y="6"/>
                  </a:cxn>
                  <a:cxn ang="0">
                    <a:pos x="0" y="0"/>
                  </a:cxn>
                  <a:cxn ang="0">
                    <a:pos x="54" y="6"/>
                  </a:cxn>
                  <a:cxn ang="0">
                    <a:pos x="18" y="18"/>
                  </a:cxn>
                  <a:cxn ang="0">
                    <a:pos x="60" y="12"/>
                  </a:cxn>
                  <a:cxn ang="0">
                    <a:pos x="60" y="30"/>
                  </a:cxn>
                  <a:cxn ang="0">
                    <a:pos x="60" y="30"/>
                  </a:cxn>
                  <a:cxn ang="0">
                    <a:pos x="66" y="6"/>
                  </a:cxn>
                  <a:cxn ang="0">
                    <a:pos x="66" y="6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40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60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0"/>
                  </a:cxn>
                  <a:cxn ang="0">
                    <a:pos x="12" y="18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41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18"/>
                  </a:cxn>
                  <a:cxn ang="0">
                    <a:pos x="6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42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18" y="24"/>
                  </a:cxn>
                  <a:cxn ang="0">
                    <a:pos x="0" y="18"/>
                  </a:cxn>
                  <a:cxn ang="0">
                    <a:pos x="12" y="30"/>
                  </a:cxn>
                  <a:cxn ang="0">
                    <a:pos x="6" y="42"/>
                  </a:cxn>
                  <a:cxn ang="0">
                    <a:pos x="18" y="78"/>
                  </a:cxn>
                  <a:cxn ang="0">
                    <a:pos x="18" y="24"/>
                  </a:cxn>
                  <a:cxn ang="0">
                    <a:pos x="24" y="12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12" y="0"/>
                  </a:cxn>
                  <a:cxn ang="0">
                    <a:pos x="24" y="6"/>
                  </a:cxn>
                  <a:cxn ang="0">
                    <a:pos x="24" y="6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43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6"/>
                  </a:cxn>
                  <a:cxn ang="0">
                    <a:pos x="24" y="24"/>
                  </a:cxn>
                  <a:cxn ang="0">
                    <a:pos x="24" y="18"/>
                  </a:cxn>
                  <a:cxn ang="0">
                    <a:pos x="18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44" name="Freeform 36"/>
              <p:cNvSpPr>
                <a:spLocks/>
              </p:cNvSpPr>
              <p:nvPr/>
            </p:nvSpPr>
            <p:spPr bwMode="hidden">
              <a:xfrm>
                <a:off x="801" y="2683"/>
                <a:ext cx="215" cy="216"/>
              </a:xfrm>
              <a:custGeom>
                <a:avLst/>
                <a:gdLst/>
                <a:ahLst/>
                <a:cxnLst>
                  <a:cxn ang="0">
                    <a:pos x="215" y="0"/>
                  </a:cxn>
                  <a:cxn ang="0">
                    <a:pos x="147" y="36"/>
                  </a:cxn>
                  <a:cxn ang="0">
                    <a:pos x="132" y="49"/>
                  </a:cxn>
                  <a:cxn ang="0">
                    <a:pos x="104" y="79"/>
                  </a:cxn>
                  <a:cxn ang="0">
                    <a:pos x="87" y="114"/>
                  </a:cxn>
                  <a:cxn ang="0">
                    <a:pos x="48" y="156"/>
                  </a:cxn>
                  <a:cxn ang="0">
                    <a:pos x="42" y="166"/>
                  </a:cxn>
                  <a:cxn ang="0">
                    <a:pos x="29" y="177"/>
                  </a:cxn>
                  <a:cxn ang="0">
                    <a:pos x="0" y="208"/>
                  </a:cxn>
                  <a:cxn ang="0">
                    <a:pos x="48" y="216"/>
                  </a:cxn>
                  <a:cxn ang="0">
                    <a:pos x="215" y="0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45" name="Freeform 37"/>
              <p:cNvSpPr>
                <a:spLocks/>
              </p:cNvSpPr>
              <p:nvPr/>
            </p:nvSpPr>
            <p:spPr bwMode="hidden">
              <a:xfrm>
                <a:off x="536" y="2712"/>
                <a:ext cx="212" cy="179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144" y="36"/>
                  </a:cxn>
                  <a:cxn ang="0">
                    <a:pos x="0" y="179"/>
                  </a:cxn>
                  <a:cxn ang="0">
                    <a:pos x="177" y="85"/>
                  </a:cxn>
                  <a:cxn ang="0">
                    <a:pos x="212" y="0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46" name="Freeform 38"/>
              <p:cNvSpPr>
                <a:spLocks/>
              </p:cNvSpPr>
              <p:nvPr/>
            </p:nvSpPr>
            <p:spPr bwMode="hidden">
              <a:xfrm>
                <a:off x="1037" y="2611"/>
                <a:ext cx="64" cy="7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64" y="79"/>
                  </a:cxn>
                  <a:cxn ang="0">
                    <a:pos x="60" y="0"/>
                  </a:cxn>
                  <a:cxn ang="0">
                    <a:pos x="0" y="22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47" name="Freeform 39"/>
              <p:cNvSpPr>
                <a:spLocks/>
              </p:cNvSpPr>
              <p:nvPr userDrawn="1"/>
            </p:nvSpPr>
            <p:spPr bwMode="hidden">
              <a:xfrm>
                <a:off x="867" y="2473"/>
                <a:ext cx="137" cy="20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87"/>
                  </a:cxn>
                  <a:cxn ang="0">
                    <a:pos x="69" y="154"/>
                  </a:cxn>
                  <a:cxn ang="0">
                    <a:pos x="137" y="207"/>
                  </a:cxn>
                  <a:cxn ang="0">
                    <a:pos x="0" y="0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  <p:sp>
            <p:nvSpPr>
              <p:cNvPr id="68648" name="Freeform 40"/>
              <p:cNvSpPr>
                <a:spLocks/>
              </p:cNvSpPr>
              <p:nvPr userDrawn="1"/>
            </p:nvSpPr>
            <p:spPr bwMode="hidden">
              <a:xfrm>
                <a:off x="817" y="2509"/>
                <a:ext cx="65" cy="222"/>
              </a:xfrm>
              <a:custGeom>
                <a:avLst/>
                <a:gdLst/>
                <a:ahLst/>
                <a:cxnLst>
                  <a:cxn ang="0">
                    <a:pos x="0" y="222"/>
                  </a:cxn>
                  <a:cxn ang="0">
                    <a:pos x="40" y="142"/>
                  </a:cxn>
                  <a:cxn ang="0">
                    <a:pos x="65" y="72"/>
                  </a:cxn>
                  <a:cxn ang="0">
                    <a:pos x="7" y="0"/>
                  </a:cxn>
                  <a:cxn ang="0">
                    <a:pos x="0" y="222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68649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1763"/>
            <a:ext cx="8229600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8650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8651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3825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52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8653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262071E-6EBA-4B8A-B25F-5C83393D9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190500"/>
            <a:ext cx="851058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397000"/>
            <a:ext cx="85407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20382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D06375F7-C2C8-49EF-9BB2-4B3971A8A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49" r:id="rId2"/>
    <p:sldLayoutId id="2147483748" r:id="rId3"/>
    <p:sldLayoutId id="2147483747" r:id="rId4"/>
    <p:sldLayoutId id="2147483746" r:id="rId5"/>
    <p:sldLayoutId id="2147483745" r:id="rId6"/>
    <p:sldLayoutId id="2147483744" r:id="rId7"/>
    <p:sldLayoutId id="2147483743" r:id="rId8"/>
    <p:sldLayoutId id="2147483742" r:id="rId9"/>
    <p:sldLayoutId id="2147483741" r:id="rId10"/>
    <p:sldLayoutId id="21474837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190500"/>
            <a:ext cx="8510588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397000"/>
            <a:ext cx="854075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520382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4235827-FF67-47C3-81D8-717DDDD8364F}" type="datetimeFigureOut">
              <a:rPr lang="ru-RU"/>
              <a:pPr>
                <a:defRPr/>
              </a:pPr>
              <a:t>01.02.2015</a:t>
            </a:fld>
            <a:endParaRPr lang="ru-RU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3825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3825"/>
            <a:ext cx="2286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3F2B56A-1E9E-48E8-BB62-9C660348A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0" r:id="rId2"/>
    <p:sldLayoutId id="2147483759" r:id="rId3"/>
    <p:sldLayoutId id="2147483758" r:id="rId4"/>
    <p:sldLayoutId id="2147483757" r:id="rId5"/>
    <p:sldLayoutId id="2147483756" r:id="rId6"/>
    <p:sldLayoutId id="2147483755" r:id="rId7"/>
    <p:sldLayoutId id="2147483754" r:id="rId8"/>
    <p:sldLayoutId id="2147483753" r:id="rId9"/>
    <p:sldLayoutId id="2147483752" r:id="rId10"/>
    <p:sldLayoutId id="21474837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562100"/>
            <a:ext cx="6248400" cy="2032000"/>
          </a:xfrm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ru-RU" sz="8000" smtClean="0">
                <a:solidFill>
                  <a:srgbClr val="FF3300"/>
                </a:solidFill>
                <a:latin typeface="Comic Sans MS" pitchFamily="66" charset="0"/>
              </a:rPr>
              <a:t>Здоровье детей в ваших руках, родители</a:t>
            </a:r>
            <a:r>
              <a:rPr lang="en-US" sz="800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ru-RU" sz="1600" smtClean="0">
                <a:solidFill>
                  <a:srgbClr val="000000"/>
                </a:solidFill>
                <a:latin typeface="Comic Sans MS" pitchFamily="66" charset="0"/>
              </a:rPr>
              <a:t>Подготовила учитель начальных классов </a:t>
            </a:r>
            <a:br>
              <a:rPr lang="ru-RU" sz="160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sz="1600" smtClean="0">
                <a:solidFill>
                  <a:srgbClr val="000000"/>
                </a:solidFill>
                <a:latin typeface="Comic Sans MS" pitchFamily="66" charset="0"/>
              </a:rPr>
              <a:t>МБОУ Лицей №1 г. Ступино</a:t>
            </a:r>
            <a:br>
              <a:rPr lang="ru-RU" sz="1600" smtClean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ru-RU" sz="1600" smtClean="0">
                <a:solidFill>
                  <a:srgbClr val="000000"/>
                </a:solidFill>
                <a:latin typeface="Comic Sans MS" pitchFamily="66" charset="0"/>
              </a:rPr>
              <a:t>Щепакова Лариса Анатольевна</a:t>
            </a:r>
            <a:endParaRPr lang="ru-RU" sz="8000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Вредные наклонности родителей</a:t>
            </a:r>
          </a:p>
        </p:txBody>
      </p:sp>
      <p:pic>
        <p:nvPicPr>
          <p:cNvPr id="57346" name="Содержимое 3" descr="kurilschica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352675"/>
            <a:ext cx="2520950" cy="3025775"/>
          </a:xfrm>
        </p:spPr>
      </p:pic>
      <p:grpSp>
        <p:nvGrpSpPr>
          <p:cNvPr id="71683" name="Группа 17"/>
          <p:cNvGrpSpPr>
            <a:grpSpLocks/>
          </p:cNvGrpSpPr>
          <p:nvPr/>
        </p:nvGrpSpPr>
        <p:grpSpPr bwMode="auto">
          <a:xfrm>
            <a:off x="2843213" y="3289300"/>
            <a:ext cx="1296987" cy="1941513"/>
            <a:chOff x="2428860" y="2643186"/>
            <a:chExt cx="1789540" cy="2012213"/>
          </a:xfrm>
        </p:grpSpPr>
        <p:sp>
          <p:nvSpPr>
            <p:cNvPr id="9" name="Стрелка вправо 8"/>
            <p:cNvSpPr/>
            <p:nvPr/>
          </p:nvSpPr>
          <p:spPr>
            <a:xfrm>
              <a:off x="2428860" y="2643186"/>
              <a:ext cx="1778589" cy="368549"/>
            </a:xfrm>
            <a:prstGeom prst="rightArrow">
              <a:avLst>
                <a:gd name="adj1" fmla="val 23853"/>
                <a:gd name="adj2" fmla="val 10384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>
              <a:off x="2428860" y="3214109"/>
              <a:ext cx="1778589" cy="370194"/>
            </a:xfrm>
            <a:prstGeom prst="rightArrow">
              <a:avLst>
                <a:gd name="adj1" fmla="val 23853"/>
                <a:gd name="adj2" fmla="val 10384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2439811" y="3706055"/>
              <a:ext cx="1778589" cy="368549"/>
            </a:xfrm>
            <a:prstGeom prst="rightArrow">
              <a:avLst>
                <a:gd name="adj1" fmla="val 23853"/>
                <a:gd name="adj2" fmla="val 10384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2428860" y="4286850"/>
              <a:ext cx="1778589" cy="368549"/>
            </a:xfrm>
            <a:prstGeom prst="rightArrow">
              <a:avLst>
                <a:gd name="adj1" fmla="val 23853"/>
                <a:gd name="adj2" fmla="val 10384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71684" name="TextBox 14"/>
          <p:cNvSpPr txBox="1">
            <a:spLocks noChangeArrowheads="1"/>
          </p:cNvSpPr>
          <p:nvPr/>
        </p:nvSpPr>
        <p:spPr bwMode="auto">
          <a:xfrm>
            <a:off x="4143375" y="3786188"/>
            <a:ext cx="43386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Ребёнок капризный, раздражительный</a:t>
            </a:r>
          </a:p>
        </p:txBody>
      </p:sp>
      <p:grpSp>
        <p:nvGrpSpPr>
          <p:cNvPr id="71685" name="Группа 18"/>
          <p:cNvGrpSpPr>
            <a:grpSpLocks/>
          </p:cNvGrpSpPr>
          <p:nvPr/>
        </p:nvGrpSpPr>
        <p:grpSpPr bwMode="auto">
          <a:xfrm>
            <a:off x="4135438" y="3217863"/>
            <a:ext cx="4973637" cy="2009775"/>
            <a:chOff x="4135898" y="3214690"/>
            <a:chExt cx="4973180" cy="2009232"/>
          </a:xfrm>
        </p:grpSpPr>
        <p:sp>
          <p:nvSpPr>
            <p:cNvPr id="71687" name="TextBox 13"/>
            <p:cNvSpPr txBox="1">
              <a:spLocks noChangeArrowheads="1"/>
            </p:cNvSpPr>
            <p:nvPr/>
          </p:nvSpPr>
          <p:spPr bwMode="auto">
            <a:xfrm>
              <a:off x="4143835" y="3214690"/>
              <a:ext cx="2701676" cy="366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Нарушение сна у детей</a:t>
              </a:r>
            </a:p>
          </p:txBody>
        </p:sp>
        <p:sp>
          <p:nvSpPr>
            <p:cNvPr id="71688" name="TextBox 15"/>
            <p:cNvSpPr txBox="1">
              <a:spLocks noChangeArrowheads="1"/>
            </p:cNvSpPr>
            <p:nvPr/>
          </p:nvSpPr>
          <p:spPr bwMode="auto">
            <a:xfrm>
              <a:off x="4143835" y="4285963"/>
              <a:ext cx="3552498" cy="366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Бронхиты, заболевания сердца</a:t>
              </a:r>
            </a:p>
          </p:txBody>
        </p:sp>
        <p:sp>
          <p:nvSpPr>
            <p:cNvPr id="71689" name="TextBox 16"/>
            <p:cNvSpPr txBox="1">
              <a:spLocks noChangeArrowheads="1"/>
            </p:cNvSpPr>
            <p:nvPr/>
          </p:nvSpPr>
          <p:spPr bwMode="auto">
            <a:xfrm>
              <a:off x="4135898" y="4857308"/>
              <a:ext cx="4973180" cy="366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Дети плохо развиты физически и психически</a:t>
              </a:r>
            </a:p>
          </p:txBody>
        </p:sp>
      </p:grpSp>
      <p:pic>
        <p:nvPicPr>
          <p:cNvPr id="57350" name="Рисунок 19" descr="239790eaff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785813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Травмы и несчастные случаи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50" y="1000125"/>
            <a:ext cx="841375" cy="603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7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1116013" y="1273175"/>
            <a:ext cx="77152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Что в условиях дома может представить опасность для жизни ребёнка?</a:t>
            </a:r>
          </a:p>
        </p:txBody>
      </p:sp>
      <p:sp>
        <p:nvSpPr>
          <p:cNvPr id="72708" name="TextBox 4"/>
          <p:cNvSpPr txBox="1">
            <a:spLocks noChangeArrowheads="1"/>
          </p:cNvSpPr>
          <p:nvPr/>
        </p:nvSpPr>
        <p:spPr bwMode="auto">
          <a:xfrm>
            <a:off x="642938" y="2136775"/>
            <a:ext cx="8501062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/>
              <a:t>Советы</a:t>
            </a:r>
          </a:p>
          <a:p>
            <a:pPr>
              <a:buFont typeface="Arial" charset="0"/>
              <a:buChar char="•"/>
            </a:pPr>
            <a:r>
              <a:rPr lang="ru-RU" sz="2400"/>
              <a:t>постоянно контролируйте действия ребёнка и рассказывайте, что и где опасно</a:t>
            </a:r>
          </a:p>
          <a:p>
            <a:pPr>
              <a:buFont typeface="Arial" charset="0"/>
              <a:buChar char="•"/>
            </a:pPr>
            <a:r>
              <a:rPr lang="ru-RU" sz="2400"/>
              <a:t>храните в специальных местах острые </a:t>
            </a:r>
          </a:p>
          <a:p>
            <a:pPr>
              <a:buFont typeface="Arial" charset="0"/>
              <a:buNone/>
            </a:pPr>
            <a:r>
              <a:rPr lang="ru-RU" sz="2400"/>
              <a:t> предметы, лекарства, горячие кастрюли, </a:t>
            </a:r>
          </a:p>
          <a:p>
            <a:pPr>
              <a:buFont typeface="Arial" charset="0"/>
              <a:buNone/>
            </a:pPr>
            <a:r>
              <a:rPr lang="ru-RU" sz="2400"/>
              <a:t> химические и моющие средства</a:t>
            </a:r>
          </a:p>
          <a:p>
            <a:pPr>
              <a:buFont typeface="Arial" charset="0"/>
              <a:buChar char="•"/>
            </a:pPr>
            <a:r>
              <a:rPr lang="ru-RU" sz="2400"/>
              <a:t>закрывайте окна и балконы</a:t>
            </a:r>
          </a:p>
        </p:txBody>
      </p:sp>
      <p:pic>
        <p:nvPicPr>
          <p:cNvPr id="58374" name="Picture 6" descr="skoraia-pomoshch-v-ozereck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63" y="3000375"/>
            <a:ext cx="21605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71625"/>
            <a:ext cx="6248400" cy="2032000"/>
          </a:xfrm>
        </p:spPr>
        <p:txBody>
          <a:bodyPr/>
          <a:lstStyle/>
          <a:p>
            <a:pPr eaLnBrk="1" hangingPunct="1"/>
            <a:r>
              <a:rPr lang="ru-RU" sz="8000" smtClean="0">
                <a:solidFill>
                  <a:srgbClr val="FF3300"/>
                </a:solidFill>
                <a:latin typeface="Comic Sans MS" pitchFamily="66" charset="0"/>
              </a:rPr>
              <a:t>Здоровье детей в ваших руках, родители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827088" y="1273175"/>
            <a:ext cx="7559675" cy="19431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-366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Спасибо за внимание!</a:t>
            </a:r>
          </a:p>
        </p:txBody>
      </p:sp>
      <p:pic>
        <p:nvPicPr>
          <p:cNvPr id="67589" name="Picture 5" descr="images (8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6072188"/>
            <a:ext cx="20383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4361 C 0.01684 0.05361 0.03316 0.03445 0.05173 0.03167 C 0.05677 0.03084 0.06163 0.03028 0.06666 0.02945 C 0.08281 0.02445 0.075 0.02639 0.09045 0.02361 C 0.10503 0.01611 0.12291 0.015 0.13802 0.01167 C 0.14253 0.00945 0.14722 0.00778 0.15173 0.00556 C 0.15659 0.00028 0.16093 -0.00139 0.16666 -0.00444 C 0.16788 -0.005 0.17048 -0.00639 0.17048 -0.00611 C 0.17725 -0.01805 0.16788 -0.00333 0.17673 -0.0125 C 0.17951 -0.01527 0.18159 -0.01944 0.1842 -0.0225 C 0.18698 -0.02916 0.19079 -0.03444 0.19427 -0.04055 C 0.19618 -0.04416 0.20052 -0.05055 0.20052 -0.05027 C 0.20086 -0.0525 0.20121 -0.05444 0.20173 -0.05639 C 0.20243 -0.05861 0.20364 -0.06027 0.20416 -0.0625 C 0.20486 -0.06555 0.20659 -0.08111 0.20677 -0.0825 C 0.20625 -0.10111 0.2092 -0.14555 0.20052 -0.16639 C 0.19895 -0.17722 0.19687 -0.18583 0.19288 -0.19444 C 0.19114 -0.19833 0.18958 -0.2025 0.18802 -0.20639 C 0.18715 -0.20833 0.18541 -0.2125 0.18541 -0.21222 C 0.18263 -0.22639 0.18489 -0.22166 0.18038 -0.22833 C 0.17899 -0.23527 0.17291 -0.25194 0.16927 -0.25639 C 0.16614 -0.26027 0.1618 -0.26055 0.15798 -0.2625 C 0.15555 -0.26389 0.15295 -0.265 0.15052 -0.26639 C 0.1493 -0.26694 0.1467 -0.26833 0.1467 -0.26805 C 0.1434 -0.27416 0.13975 -0.27444 0.13541 -0.27833 C 0.13177 -0.28166 0.12795 -0.28861 0.12413 -0.29055 C 0.1217 -0.29194 0.11666 -0.29444 0.11666 -0.29416 C 0.11024 -0.305 0.10312 -0.31416 0.0967 -0.32444 C 0.09409 -0.33722 0.0809 -0.35833 0.07291 -0.3625 C 0.07048 -0.36833 0.06423 -0.37833 0.06423 -0.37805 C 0.06284 -0.38527 0.06093 -0.38722 0.05798 -0.3925 C 0.05538 -0.41333 0.05486 -0.43166 0.05798 -0.4525 C 0.05833 -0.46111 0.05833 -0.46972 0.0592 -0.47833 C 0.06024 -0.48861 0.06302 -0.49583 0.06302 -0.50639 " pathEditMode="relative" rAng="0" ptsTypes="fffffffffffffffffffffffffffffffffA">
                                      <p:cBhvr>
                                        <p:cTn id="14" dur="20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Факторы влияющие на состояние здоровья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0685" y="2071154"/>
            <a:ext cx="6572296" cy="45157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Развитие здравоохранения – 10%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9735" y="2695670"/>
            <a:ext cx="6500858" cy="38120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1002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>
                <a:solidFill>
                  <a:srgbClr val="FFFFFF"/>
                </a:solidFill>
              </a:rPr>
              <a:t>Экология – 20%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910" y="3287441"/>
            <a:ext cx="6500858" cy="445640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Наследственность – 20%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4002182"/>
            <a:ext cx="6429420" cy="44716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Образ жизни – 50%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64514" name="Picture 2" descr="C:\Users\user\Desktop\для одной презентации\P124050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5715000"/>
          </a:xfrm>
        </p:spPr>
      </p:pic>
      <p:sp>
        <p:nvSpPr>
          <p:cNvPr id="5" name="Прямоугольник 4"/>
          <p:cNvSpPr/>
          <p:nvPr/>
        </p:nvSpPr>
        <p:spPr>
          <a:xfrm>
            <a:off x="7143750" y="4929188"/>
            <a:ext cx="1785938" cy="642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Режим дня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514350" indent="-514350" eaLnBrk="1" hangingPunct="1">
              <a:buFont typeface="Wingdings" pitchFamily="2" charset="2"/>
              <a:buNone/>
              <a:defRPr/>
            </a:pPr>
            <a:r>
              <a:rPr lang="ru-RU" sz="2400" dirty="0"/>
              <a:t>Это оптимально – сочетаемые периоды бодрствования и сна детей в течение суток. Режим дисциплинирует детей приучает к определённому ритму.</a:t>
            </a:r>
          </a:p>
          <a:p>
            <a:pPr marL="514350" indent="-514350" eaLnBrk="1" hangingPunct="1">
              <a:defRPr/>
            </a:pPr>
            <a:r>
              <a:rPr lang="ru-RU" sz="2400" dirty="0"/>
              <a:t>сон</a:t>
            </a:r>
          </a:p>
          <a:p>
            <a:pPr marL="514350" indent="-514350" eaLnBrk="1" hangingPunct="1">
              <a:defRPr/>
            </a:pPr>
            <a:r>
              <a:rPr lang="ru-RU" sz="2400" dirty="0"/>
              <a:t>питание(соблюдение интервалов)</a:t>
            </a:r>
          </a:p>
          <a:p>
            <a:pPr marL="514350" indent="-514350" eaLnBrk="1" hangingPunct="1">
              <a:defRPr/>
            </a:pPr>
            <a:r>
              <a:rPr lang="ru-RU" sz="2400" dirty="0"/>
              <a:t>прогулка</a:t>
            </a:r>
          </a:p>
          <a:p>
            <a:pPr marL="514350" indent="-514350" eaLnBrk="1" hangingPunct="1">
              <a:defRPr/>
            </a:pPr>
            <a:r>
              <a:rPr lang="ru-RU" sz="2400" dirty="0"/>
              <a:t>деятельность(познавательная, </a:t>
            </a:r>
          </a:p>
          <a:p>
            <a:pPr marL="514350" indent="-514350" eaLnBrk="1" hangingPunct="1">
              <a:defRPr/>
            </a:pPr>
            <a:r>
              <a:rPr lang="ru-RU" sz="2400" dirty="0"/>
              <a:t>художественная, музыкальная и др.)</a:t>
            </a:r>
          </a:p>
          <a:p>
            <a:pPr marL="514350" indent="-514350" eaLnBrk="1" hangingPunct="1">
              <a:defRPr/>
            </a:pPr>
            <a:r>
              <a:rPr lang="ru-RU" sz="2400" dirty="0"/>
              <a:t>отдых(игра)</a:t>
            </a:r>
          </a:p>
          <a:p>
            <a:pPr marL="514350" indent="-514350" eaLnBrk="1" hangingPunct="1">
              <a:defRPr/>
            </a:pPr>
            <a:r>
              <a:rPr lang="ru-RU" sz="2400" dirty="0"/>
              <a:t>двигательная активность</a:t>
            </a:r>
          </a:p>
        </p:txBody>
      </p:sp>
      <p:pic>
        <p:nvPicPr>
          <p:cNvPr id="65539" name="Picture 4" descr="images (7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2571750"/>
            <a:ext cx="28082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68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96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440"/>
                            </p:stCondLst>
                            <p:childTnLst>
                              <p:par>
                                <p:cTn id="4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Питание</a:t>
            </a:r>
          </a:p>
        </p:txBody>
      </p:sp>
      <p:pic>
        <p:nvPicPr>
          <p:cNvPr id="54274" name="Содержимое 3" descr="Food_Differring_meal_fresh_Vegetables_033193_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93675"/>
            <a:ext cx="2857500" cy="2143125"/>
          </a:xfrm>
        </p:spPr>
      </p:pic>
      <p:pic>
        <p:nvPicPr>
          <p:cNvPr id="54275" name="Рисунок 4" descr="molochnye_produkty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1993900"/>
            <a:ext cx="2447925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Box 5"/>
          <p:cNvSpPr txBox="1">
            <a:spLocks noChangeArrowheads="1"/>
          </p:cNvSpPr>
          <p:nvPr/>
        </p:nvSpPr>
        <p:spPr bwMode="auto">
          <a:xfrm>
            <a:off x="3492500" y="1128713"/>
            <a:ext cx="53578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Включение продуктов, богатых витаминами, минеральными солями, белком.</a:t>
            </a:r>
          </a:p>
        </p:txBody>
      </p:sp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468313" y="2641600"/>
            <a:ext cx="4857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Исключить чипсы, газированную воду, сосиски, колбасу, сухарики, фастфуд и т. д.</a:t>
            </a:r>
          </a:p>
        </p:txBody>
      </p:sp>
      <p:pic>
        <p:nvPicPr>
          <p:cNvPr id="54279" name="Picture 7" descr="b333e1ab53092ab5d1ad9803421a822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4238" y="3865563"/>
            <a:ext cx="30734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Прогулка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/>
              <a:t>Наиболее эффективный вид отдыха. </a:t>
            </a:r>
          </a:p>
          <a:p>
            <a:pPr eaLnBrk="1" hangingPunct="1">
              <a:defRPr/>
            </a:pPr>
            <a:r>
              <a:rPr lang="ru-RU" sz="2400" dirty="0"/>
              <a:t>Способствует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/>
              <a:t>   повышению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/>
              <a:t>   сопротивляемости </a:t>
            </a:r>
            <a:endParaRPr lang="en-US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   </a:t>
            </a:r>
            <a:r>
              <a:rPr lang="ru-RU" sz="2400" dirty="0"/>
              <a:t>организма и </a:t>
            </a:r>
            <a:endParaRPr lang="en-US" sz="24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400" dirty="0"/>
              <a:t>   </a:t>
            </a:r>
            <a:r>
              <a:rPr lang="ru-RU" sz="2400" dirty="0"/>
              <a:t>закаливает его.</a:t>
            </a:r>
          </a:p>
        </p:txBody>
      </p:sp>
      <p:pic>
        <p:nvPicPr>
          <p:cNvPr id="55300" name="Picture 4" descr="8774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065338"/>
            <a:ext cx="496887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93675"/>
            <a:ext cx="8510588" cy="11049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Физические занятия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417638"/>
            <a:ext cx="8540750" cy="3686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/>
              <a:t>Улучшают работоспособность, повышают физические качества, стимулируют обмен веществ и работу разных систем организма.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/>
              <a:t>В младшем школьном возрасте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/>
              <a:t>     основная задача физических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/>
              <a:t>     упражнений – совершенствование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/>
              <a:t>     у детей таких естественных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/>
              <a:t>     движений, как: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/>
              <a:t>Ходьба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/>
              <a:t>Прыжки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/>
              <a:t>Метание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/>
              <a:t>Движение на равновесие</a:t>
            </a:r>
          </a:p>
        </p:txBody>
      </p:sp>
      <p:pic>
        <p:nvPicPr>
          <p:cNvPr id="68611" name="Picture 4" descr="jooqddtrrin pcc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841375"/>
            <a:ext cx="98425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otdykh-s-detmi-zimoi-1030px-1024px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352675"/>
            <a:ext cx="3887788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336550"/>
            <a:ext cx="8510588" cy="11287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Благоприятная и неблагоприятная психологическая обстановка в семье</a:t>
            </a:r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1562100"/>
            <a:ext cx="8540750" cy="36861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/>
              <a:t>Взаимопонимание 					ссоры </a:t>
            </a:r>
          </a:p>
          <a:p>
            <a:pPr eaLnBrk="1" hangingPunct="1">
              <a:defRPr/>
            </a:pPr>
            <a:r>
              <a:rPr lang="ru-RU" sz="2400"/>
              <a:t>Совместное 						развод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/>
              <a:t>    времяпровождение 					брань</a:t>
            </a:r>
          </a:p>
          <a:p>
            <a:pPr eaLnBrk="1" hangingPunct="1">
              <a:defRPr/>
            </a:pPr>
            <a:r>
              <a:rPr lang="ru-RU" sz="2400"/>
              <a:t>Поддержка и помощь 					крик</a:t>
            </a:r>
          </a:p>
        </p:txBody>
      </p:sp>
      <p:pic>
        <p:nvPicPr>
          <p:cNvPr id="63492" name="Picture 4" descr="3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482975"/>
            <a:ext cx="3313112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4a20b4e066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909763"/>
            <a:ext cx="2857500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01625" y="190500"/>
            <a:ext cx="8510588" cy="738188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Закаливание</a:t>
            </a:r>
          </a:p>
        </p:txBody>
      </p:sp>
      <p:pic>
        <p:nvPicPr>
          <p:cNvPr id="56322" name="Содержимое 3" descr="images (6)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508625" y="3362325"/>
            <a:ext cx="3384550" cy="2136775"/>
          </a:xfrm>
        </p:spPr>
      </p:pic>
      <p:sp>
        <p:nvSpPr>
          <p:cNvPr id="70659" name="TextBox 4"/>
          <p:cNvSpPr txBox="1">
            <a:spLocks noChangeArrowheads="1"/>
          </p:cNvSpPr>
          <p:nvPr/>
        </p:nvSpPr>
        <p:spPr bwMode="auto">
          <a:xfrm>
            <a:off x="5143500" y="769938"/>
            <a:ext cx="40005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Повышение устойчивости организма к неблагоприятному воздействию ряда факторов окружающей среды путём систематического кратковременного воздействия на организм этих же факторов в малой дозе.</a:t>
            </a:r>
          </a:p>
        </p:txBody>
      </p:sp>
      <p:sp>
        <p:nvSpPr>
          <p:cNvPr id="70660" name="TextBox 5"/>
          <p:cNvSpPr txBox="1">
            <a:spLocks noChangeArrowheads="1"/>
          </p:cNvSpPr>
          <p:nvPr/>
        </p:nvSpPr>
        <p:spPr bwMode="auto">
          <a:xfrm>
            <a:off x="323850" y="4403725"/>
            <a:ext cx="75009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AutoNum type="arabicPeriod"/>
            </a:pPr>
            <a:r>
              <a:rPr lang="ru-RU" sz="2000"/>
              <a:t>Контрастное воздушное закаливание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sz="2000"/>
              <a:t>Хождение босиком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sz="2000"/>
              <a:t>Контрастный душ (обливание ног)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ru-RU" sz="2000"/>
              <a:t>Полоскание горла прохладной водой</a:t>
            </a:r>
          </a:p>
        </p:txBody>
      </p:sp>
      <p:pic>
        <p:nvPicPr>
          <p:cNvPr id="56326" name="Picture 6" descr="jooqddtrrin pcc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000125"/>
            <a:ext cx="4752975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63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63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rednye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 картинки- мальчик и мыльные пузыри">
  <a:themeElements>
    <a:clrScheme name="шаблон картинки- мальчик и мыльные пузыри 6">
      <a:dk1>
        <a:srgbClr val="989400"/>
      </a:dk1>
      <a:lt1>
        <a:srgbClr val="FF9900"/>
      </a:lt1>
      <a:dk2>
        <a:srgbClr val="DFD293"/>
      </a:dk2>
      <a:lt2>
        <a:srgbClr val="5C1F00"/>
      </a:lt2>
      <a:accent1>
        <a:srgbClr val="FFCC00"/>
      </a:accent1>
      <a:accent2>
        <a:srgbClr val="BE7960"/>
      </a:accent2>
      <a:accent3>
        <a:srgbClr val="FFCAAA"/>
      </a:accent3>
      <a:accent4>
        <a:srgbClr val="817E00"/>
      </a:accent4>
      <a:accent5>
        <a:srgbClr val="FFE2AA"/>
      </a:accent5>
      <a:accent6>
        <a:srgbClr val="AC6D56"/>
      </a:accent6>
      <a:hlink>
        <a:srgbClr val="FFFF99"/>
      </a:hlink>
      <a:folHlink>
        <a:srgbClr val="D3A219"/>
      </a:folHlink>
    </a:clrScheme>
    <a:fontScheme name="шаблон картинки- мальчик и мыльные пузыри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картинки- мальчик и мыльные пузыри 1">
        <a:dk1>
          <a:srgbClr val="B08200"/>
        </a:dk1>
        <a:lt1>
          <a:srgbClr val="FFF5C9"/>
        </a:lt1>
        <a:dk2>
          <a:srgbClr val="000000"/>
        </a:dk2>
        <a:lt2>
          <a:srgbClr val="969696"/>
        </a:lt2>
        <a:accent1>
          <a:srgbClr val="FDED9B"/>
        </a:accent1>
        <a:accent2>
          <a:srgbClr val="FF9966"/>
        </a:accent2>
        <a:accent3>
          <a:srgbClr val="FFF9E1"/>
        </a:accent3>
        <a:accent4>
          <a:srgbClr val="966E00"/>
        </a:accent4>
        <a:accent5>
          <a:srgbClr val="FEF4CB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картинки- мальчик и мыльные пузыри 2">
        <a:dk1>
          <a:srgbClr val="F8F8F8"/>
        </a:dk1>
        <a:lt1>
          <a:srgbClr val="FFFFFF"/>
        </a:lt1>
        <a:dk2>
          <a:srgbClr val="000000"/>
        </a:dk2>
        <a:lt2>
          <a:srgbClr val="333333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D4D4D4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картинки- мальчик и мыльные пузыри 3">
        <a:dk1>
          <a:srgbClr val="2D2015"/>
        </a:dk1>
        <a:lt1>
          <a:srgbClr val="FFFFFF"/>
        </a:lt1>
        <a:dk2>
          <a:srgbClr val="808000"/>
        </a:dk2>
        <a:lt2>
          <a:srgbClr val="DFC08D"/>
        </a:lt2>
        <a:accent1>
          <a:srgbClr val="8F8F6D"/>
        </a:accent1>
        <a:accent2>
          <a:srgbClr val="8F5F2F"/>
        </a:accent2>
        <a:accent3>
          <a:srgbClr val="C0C0AA"/>
        </a:accent3>
        <a:accent4>
          <a:srgbClr val="DADADA"/>
        </a:accent4>
        <a:accent5>
          <a:srgbClr val="C6C6BA"/>
        </a:accent5>
        <a:accent6>
          <a:srgbClr val="81552A"/>
        </a:accent6>
        <a:hlink>
          <a:srgbClr val="CCB400"/>
        </a:hlink>
        <a:folHlink>
          <a:srgbClr val="4C5A5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картинки- мальчик и мыльные пузыри 4">
        <a:dk1>
          <a:srgbClr val="777777"/>
        </a:dk1>
        <a:lt1>
          <a:srgbClr val="FFEFB5"/>
        </a:lt1>
        <a:dk2>
          <a:srgbClr val="818573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C1C2BC"/>
        </a:accent3>
        <a:accent4>
          <a:srgbClr val="DACC9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F8A1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картинки- мальчик и мыльные пузыри 5">
        <a:dk1>
          <a:srgbClr val="3E3E5C"/>
        </a:dk1>
        <a:lt1>
          <a:srgbClr val="FFFFFF"/>
        </a:lt1>
        <a:dk2>
          <a:srgbClr val="8080AA"/>
        </a:dk2>
        <a:lt2>
          <a:srgbClr val="FFFFFF"/>
        </a:lt2>
        <a:accent1>
          <a:srgbClr val="8982A4"/>
        </a:accent1>
        <a:accent2>
          <a:srgbClr val="9C62CC"/>
        </a:accent2>
        <a:accent3>
          <a:srgbClr val="C0C0D2"/>
        </a:accent3>
        <a:accent4>
          <a:srgbClr val="DADADA"/>
        </a:accent4>
        <a:accent5>
          <a:srgbClr val="C4C1CF"/>
        </a:accent5>
        <a:accent6>
          <a:srgbClr val="8D58B9"/>
        </a:accent6>
        <a:hlink>
          <a:srgbClr val="FDE065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картинки- мальчик и мыльные пузыри 6">
        <a:dk1>
          <a:srgbClr val="989400"/>
        </a:dk1>
        <a:lt1>
          <a:srgbClr val="FF9900"/>
        </a:lt1>
        <a:dk2>
          <a:srgbClr val="DFD293"/>
        </a:dk2>
        <a:lt2>
          <a:srgbClr val="5C1F00"/>
        </a:lt2>
        <a:accent1>
          <a:srgbClr val="FFCC00"/>
        </a:accent1>
        <a:accent2>
          <a:srgbClr val="BE7960"/>
        </a:accent2>
        <a:accent3>
          <a:srgbClr val="FFCAAA"/>
        </a:accent3>
        <a:accent4>
          <a:srgbClr val="817E00"/>
        </a:accent4>
        <a:accent5>
          <a:srgbClr val="FFE2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картинки- мальчик и мыльные пузыри 7">
        <a:dk1>
          <a:srgbClr val="005A58"/>
        </a:dk1>
        <a:lt1>
          <a:srgbClr val="FFFFCC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AE"/>
        </a:accent4>
        <a:accent5>
          <a:srgbClr val="AAB8B7"/>
        </a:accent5>
        <a:accent6>
          <a:srgbClr val="6264B4"/>
        </a:accent6>
        <a:hlink>
          <a:srgbClr val="CCCC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картинки- мальчик и мыльные пузыри 8">
        <a:dk1>
          <a:srgbClr val="003366"/>
        </a:dk1>
        <a:lt1>
          <a:srgbClr val="FDFFCD"/>
        </a:lt1>
        <a:dk2>
          <a:srgbClr val="0066CC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B8E2"/>
        </a:accent3>
        <a:accent4>
          <a:srgbClr val="D8DAAF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картинки- мальчик и мыльные пузыри 9">
        <a:dk1>
          <a:srgbClr val="336699"/>
        </a:dk1>
        <a:lt1>
          <a:srgbClr val="E2A700"/>
        </a:lt1>
        <a:dk2>
          <a:srgbClr val="808000"/>
        </a:dk2>
        <a:lt2>
          <a:srgbClr val="E3EBF1"/>
        </a:lt2>
        <a:accent1>
          <a:srgbClr val="767300"/>
        </a:accent1>
        <a:accent2>
          <a:srgbClr val="468A4B"/>
        </a:accent2>
        <a:accent3>
          <a:srgbClr val="C0C0AA"/>
        </a:accent3>
        <a:accent4>
          <a:srgbClr val="C18E00"/>
        </a:accent4>
        <a:accent5>
          <a:srgbClr val="BDBCAA"/>
        </a:accent5>
        <a:accent6>
          <a:srgbClr val="3F7D43"/>
        </a:accent6>
        <a:hlink>
          <a:srgbClr val="CC99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картинки- мальчик и мыльные пузыри 10">
        <a:dk1>
          <a:srgbClr val="669900"/>
        </a:dk1>
        <a:lt1>
          <a:srgbClr val="FFFFAD"/>
        </a:lt1>
        <a:dk2>
          <a:srgbClr val="666699"/>
        </a:dk2>
        <a:lt2>
          <a:srgbClr val="808080"/>
        </a:lt2>
        <a:accent1>
          <a:srgbClr val="F9FECE"/>
        </a:accent1>
        <a:accent2>
          <a:srgbClr val="CCC200"/>
        </a:accent2>
        <a:accent3>
          <a:srgbClr val="FFFFD3"/>
        </a:accent3>
        <a:accent4>
          <a:srgbClr val="568200"/>
        </a:accent4>
        <a:accent5>
          <a:srgbClr val="FBFEE3"/>
        </a:accent5>
        <a:accent6>
          <a:srgbClr val="B9B000"/>
        </a:accent6>
        <a:hlink>
          <a:srgbClr val="0099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картинки- мальчик и мыльные пузыри 11">
        <a:dk1>
          <a:srgbClr val="FEF3D8"/>
        </a:dk1>
        <a:lt1>
          <a:srgbClr val="FCF9E2"/>
        </a:lt1>
        <a:dk2>
          <a:srgbClr val="808000"/>
        </a:dk2>
        <a:lt2>
          <a:srgbClr val="969696"/>
        </a:lt2>
        <a:accent1>
          <a:srgbClr val="C7AD2D"/>
        </a:accent1>
        <a:accent2>
          <a:srgbClr val="8DC6FF"/>
        </a:accent2>
        <a:accent3>
          <a:srgbClr val="FDFBEE"/>
        </a:accent3>
        <a:accent4>
          <a:srgbClr val="D9D0B8"/>
        </a:accent4>
        <a:accent5>
          <a:srgbClr val="E0D3AD"/>
        </a:accent5>
        <a:accent6>
          <a:srgbClr val="7FB3E7"/>
        </a:accent6>
        <a:hlink>
          <a:srgbClr val="0066CC"/>
        </a:hlink>
        <a:folHlink>
          <a:srgbClr val="768D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картинки- мальчик и мыльные пузыри 12">
        <a:dk1>
          <a:srgbClr val="CC9900"/>
        </a:dk1>
        <a:lt1>
          <a:srgbClr val="FFF9CF"/>
        </a:lt1>
        <a:dk2>
          <a:srgbClr val="996600"/>
        </a:dk2>
        <a:lt2>
          <a:srgbClr val="808080"/>
        </a:lt2>
        <a:accent1>
          <a:srgbClr val="E9E3B7"/>
        </a:accent1>
        <a:accent2>
          <a:srgbClr val="333399"/>
        </a:accent2>
        <a:accent3>
          <a:srgbClr val="FFFBE4"/>
        </a:accent3>
        <a:accent4>
          <a:srgbClr val="AE8200"/>
        </a:accent4>
        <a:accent5>
          <a:srgbClr val="F2EFD8"/>
        </a:accent5>
        <a:accent6>
          <a:srgbClr val="2D2D8A"/>
        </a:accent6>
        <a:hlink>
          <a:srgbClr val="009999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Облака">
  <a:themeElements>
    <a:clrScheme name="1_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1_Облака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vrednye</Template>
  <TotalTime>167</TotalTime>
  <Words>252</Words>
  <PresentationFormat>Экран (16:10)</PresentationFormat>
  <Paragraphs>62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Arial</vt:lpstr>
      <vt:lpstr>Times New Roman</vt:lpstr>
      <vt:lpstr>Wingdings</vt:lpstr>
      <vt:lpstr>Calibri</vt:lpstr>
      <vt:lpstr>Arial Black</vt:lpstr>
      <vt:lpstr>Verdana</vt:lpstr>
      <vt:lpstr>Comic Sans MS</vt:lpstr>
      <vt:lpstr>vrednye</vt:lpstr>
      <vt:lpstr>шаблон картинки- мальчик и мыльные пузыри</vt:lpstr>
      <vt:lpstr>Соревнование</vt:lpstr>
      <vt:lpstr>Облака</vt:lpstr>
      <vt:lpstr>1_Облака</vt:lpstr>
      <vt:lpstr>vrednye</vt:lpstr>
      <vt:lpstr>шаблон картинки- мальчик и мыльные пузыри</vt:lpstr>
      <vt:lpstr>Соревнование</vt:lpstr>
      <vt:lpstr>Здоровье детей в ваших руках, родители Подготовила учитель начальных классов  МБОУ Лицей №1 г. Ступино Щепакова Лариса Анатольевна</vt:lpstr>
      <vt:lpstr>Факторы влияющие на состояние здоровья</vt:lpstr>
      <vt:lpstr>Слайд 3</vt:lpstr>
      <vt:lpstr>Режим дня</vt:lpstr>
      <vt:lpstr>Питание</vt:lpstr>
      <vt:lpstr>Прогулка</vt:lpstr>
      <vt:lpstr>Физические занятия</vt:lpstr>
      <vt:lpstr>Благоприятная и неблагоприятная психологическая обстановка в семье</vt:lpstr>
      <vt:lpstr>Закаливание</vt:lpstr>
      <vt:lpstr>Вредные наклонности родителей</vt:lpstr>
      <vt:lpstr>Травмы и несчастные случаи</vt:lpstr>
      <vt:lpstr>Здоровье детей в ваших руках, родители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детей в ваших руках, родители</dc:title>
  <dc:creator>user</dc:creator>
  <cp:lastModifiedBy>Larisa</cp:lastModifiedBy>
  <cp:revision>12</cp:revision>
  <dcterms:created xsi:type="dcterms:W3CDTF">2014-01-25T05:13:36Z</dcterms:created>
  <dcterms:modified xsi:type="dcterms:W3CDTF">2015-02-01T18:52:40Z</dcterms:modified>
</cp:coreProperties>
</file>