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62" r:id="rId4"/>
    <p:sldId id="258" r:id="rId5"/>
    <p:sldId id="259" r:id="rId6"/>
    <p:sldId id="260" r:id="rId7"/>
    <p:sldId id="268" r:id="rId8"/>
    <p:sldId id="261" r:id="rId9"/>
    <p:sldId id="264" r:id="rId10"/>
    <p:sldId id="265" r:id="rId11"/>
    <p:sldId id="271" r:id="rId12"/>
    <p:sldId id="272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DABE6-C56A-4F31-83C6-3DBA470EF6D6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2F8FD-0237-448B-8027-E6BBEF96F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АРТИНКИ\Природа\Погода\Времена года\Зима\64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358188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1571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35718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188" y="31432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4929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500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92893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7863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500813"/>
            <a:ext cx="1012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7E841D-3EB6-4138-A723-3D8FA7BC8E19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231C2C-FF1D-4BDC-96B6-F278927CD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25" y="1500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292893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88" y="47863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188" y="1571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2438" y="35718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58188" y="31432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00" y="4929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15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54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5400" b="1" i="1" dirty="0" smtClean="0">
                <a:solidFill>
                  <a:srgbClr val="002060"/>
                </a:solidFill>
              </a:rPr>
              <a:t>Снегопад, дождь, туман, снег, ледоход, метель, иней, изморозь, сугробы, роса, гроза, гололедица</a:t>
            </a:r>
            <a:r>
              <a:rPr lang="ru-RU" sz="5400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14290"/>
            <a:ext cx="3786214" cy="2357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 descr="25942_1024_76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214290"/>
            <a:ext cx="3286148" cy="24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6" descr="медведь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071934" y="0"/>
            <a:ext cx="4762501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G:\Новая папка (3)\следы медве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643314"/>
            <a:ext cx="521497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G:\Новая папка (3)\следы медвед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84190">
            <a:off x="104146" y="1228295"/>
            <a:ext cx="3904541" cy="1186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88913"/>
            <a:ext cx="41687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33375"/>
            <a:ext cx="1655762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484313"/>
            <a:ext cx="1655762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2708275"/>
            <a:ext cx="1655762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4005263"/>
            <a:ext cx="16557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5445125"/>
            <a:ext cx="1657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39" name="Line 11"/>
          <p:cNvSpPr>
            <a:spLocks noChangeShapeType="1"/>
          </p:cNvSpPr>
          <p:nvPr/>
        </p:nvSpPr>
        <p:spPr bwMode="auto">
          <a:xfrm>
            <a:off x="2339975" y="981075"/>
            <a:ext cx="2808288" cy="5256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0540" name="Line 12"/>
          <p:cNvSpPr>
            <a:spLocks noChangeShapeType="1"/>
          </p:cNvSpPr>
          <p:nvPr/>
        </p:nvSpPr>
        <p:spPr bwMode="auto">
          <a:xfrm>
            <a:off x="2339975" y="2060575"/>
            <a:ext cx="2808288" cy="2881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0541" name="Line 13"/>
          <p:cNvSpPr>
            <a:spLocks noChangeShapeType="1"/>
          </p:cNvSpPr>
          <p:nvPr/>
        </p:nvSpPr>
        <p:spPr bwMode="auto">
          <a:xfrm>
            <a:off x="2339975" y="2997200"/>
            <a:ext cx="4752975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0542" name="Line 14"/>
          <p:cNvSpPr>
            <a:spLocks noChangeShapeType="1"/>
          </p:cNvSpPr>
          <p:nvPr/>
        </p:nvSpPr>
        <p:spPr bwMode="auto">
          <a:xfrm>
            <a:off x="2339975" y="4437063"/>
            <a:ext cx="4679950" cy="165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0543" name="Line 15"/>
          <p:cNvSpPr>
            <a:spLocks noChangeShapeType="1"/>
          </p:cNvSpPr>
          <p:nvPr/>
        </p:nvSpPr>
        <p:spPr bwMode="auto">
          <a:xfrm flipV="1">
            <a:off x="2339975" y="2636838"/>
            <a:ext cx="3960813" cy="3240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8596" y="857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8596" y="2000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6" y="3357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46434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8596" y="59293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9" grpId="0" animBg="1"/>
      <p:bldP spid="150540" grpId="0" animBg="1"/>
      <p:bldP spid="150541" grpId="0" animBg="1"/>
      <p:bldP spid="150542" grpId="0" animBg="1"/>
      <p:bldP spid="1505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Impact"/>
              </a:rPr>
              <a:t>Как животные готовятся к зиме</a:t>
            </a:r>
          </a:p>
        </p:txBody>
      </p:sp>
      <p:sp>
        <p:nvSpPr>
          <p:cNvPr id="5" name="Oval 3"/>
          <p:cNvSpPr>
            <a:spLocks noGrp="1" noChangeArrowheads="1"/>
          </p:cNvSpPr>
          <p:nvPr>
            <p:ph idx="1"/>
          </p:nvPr>
        </p:nvSpPr>
        <p:spPr bwMode="auto">
          <a:xfrm>
            <a:off x="214282" y="2786058"/>
            <a:ext cx="2257412" cy="2143141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ru-RU" sz="4400" b="1" dirty="0">
                <a:solidFill>
                  <a:srgbClr val="002060"/>
                </a:solidFill>
                <a:latin typeface="Arial" charset="0"/>
              </a:rPr>
              <a:t>зима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27313" y="1844675"/>
            <a:ext cx="23034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charset="0"/>
              </a:rPr>
              <a:t>морозы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57488" y="3500438"/>
            <a:ext cx="2303463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Нет  корма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71736" y="5143512"/>
            <a:ext cx="223202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Arial" charset="0"/>
              </a:rPr>
              <a:t>снег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215074" y="1857364"/>
            <a:ext cx="25923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Тёплый мех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410200" y="2895600"/>
            <a:ext cx="3590956" cy="246222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Впадают в спячку,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Используют летние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 запасы,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Перебираются ближе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К жилью  людей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500694" y="5643578"/>
            <a:ext cx="3094039" cy="9350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charset="0"/>
              </a:rPr>
              <a:t>Смена окраски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1428728" y="2428868"/>
            <a:ext cx="1008063" cy="287338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571736" y="3954785"/>
            <a:ext cx="214314" cy="45719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214414" y="5000636"/>
            <a:ext cx="1285884" cy="928694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5072066" y="2143116"/>
            <a:ext cx="1008063" cy="287338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4286248" y="3143248"/>
            <a:ext cx="1008063" cy="287338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4786315" y="5716602"/>
            <a:ext cx="642942" cy="49848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Как животные леса </a:t>
            </a:r>
            <a:br>
              <a:rPr lang="ru-RU" sz="5400" b="1" i="1" dirty="0" smtClean="0">
                <a:solidFill>
                  <a:srgbClr val="0070C0"/>
                </a:solidFill>
              </a:rPr>
            </a:br>
            <a:r>
              <a:rPr lang="ru-RU" sz="5400" b="1" i="1" dirty="0" smtClean="0">
                <a:solidFill>
                  <a:srgbClr val="0070C0"/>
                </a:solidFill>
              </a:rPr>
              <a:t>проводят зиму?</a:t>
            </a:r>
            <a:endParaRPr lang="ru-RU" sz="5400" i="1" dirty="0" smtClean="0"/>
          </a:p>
        </p:txBody>
      </p:sp>
      <p:pic>
        <p:nvPicPr>
          <p:cNvPr id="4" name="Содержимое 5" descr="IMAGE00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0034" y="1714488"/>
            <a:ext cx="8072494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57200" y="1000108"/>
            <a:ext cx="8229600" cy="3857652"/>
          </a:xfrm>
          <a:prstGeom prst="rect">
            <a:avLst/>
          </a:prstGeom>
          <a:scene3d>
            <a:camera prst="perspectiveRelaxed"/>
            <a:lightRig rig="threePt" dir="t">
              <a:rot lat="0" lon="0" rev="1200000"/>
            </a:lightRig>
          </a:scene3d>
          <a:sp3d>
            <a:bevelT w="63500" h="25400" prst="cross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48208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Спасибо за урок!</a:t>
            </a:r>
          </a:p>
        </p:txBody>
      </p:sp>
      <p:pic>
        <p:nvPicPr>
          <p:cNvPr id="7" name="Picture 43" descr="rabit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 flipH="1">
            <a:off x="0" y="4786322"/>
            <a:ext cx="2643206" cy="1774828"/>
          </a:xfrm>
          <a:prstGeom prst="rect">
            <a:avLst/>
          </a:prstGeom>
          <a:noFill/>
        </p:spPr>
      </p:pic>
      <p:pic>
        <p:nvPicPr>
          <p:cNvPr id="8" name="Picture 6" descr="медведь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937365"/>
            <a:ext cx="4787302" cy="2920635"/>
          </a:xfrm>
          <a:prstGeom prst="rect">
            <a:avLst/>
          </a:prstGeom>
          <a:noFill/>
        </p:spPr>
      </p:pic>
      <p:pic>
        <p:nvPicPr>
          <p:cNvPr id="9" name="Picture 11" descr="лисичка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-214338"/>
            <a:ext cx="3390927" cy="2143140"/>
          </a:xfrm>
          <a:prstGeom prst="rect">
            <a:avLst/>
          </a:prstGeom>
          <a:noFill/>
        </p:spPr>
      </p:pic>
      <p:pic>
        <p:nvPicPr>
          <p:cNvPr id="10" name="Picture 5" descr="волчи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0"/>
            <a:ext cx="2306668" cy="1682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672414" cy="2643206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Жизнь  диких животных   зимой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3424246"/>
          </a:xfrm>
        </p:spPr>
        <p:txBody>
          <a:bodyPr rtlCol="0"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Я белым одеялом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Всю землю укрываю,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В лёд реки убираю,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Белю поля, дома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А зовут меня…</a:t>
            </a:r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4" name="Picture 2" descr="C:\Documents and Settings\Администратор\Мои документы\Мои рисунки\3860978_12c0c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86578" y="2786058"/>
            <a:ext cx="1928826" cy="27294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5357826"/>
            <a:ext cx="3429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rgbClr val="0070C0"/>
                </a:solidFill>
                <a:latin typeface="Times New Roman" pitchFamily="18" charset="0"/>
              </a:rPr>
              <a:t>Зима</a:t>
            </a:r>
            <a:endParaRPr lang="ru-RU" sz="4400" b="1" i="1" u="sng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6" name="Picture 4" descr="C:\Documents and Settings\323\Рабочий стол\Портфель\Рисунки,анимашки\большие анимашки\782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1571636" cy="181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3240" y="714356"/>
            <a:ext cx="2786082" cy="5643602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9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96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9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96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9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96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96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9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Содержимое 6" descr="зимний лес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3504" y="928670"/>
            <a:ext cx="3492495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зимн лес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357166"/>
            <a:ext cx="4000528" cy="299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15104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472" y="3571876"/>
            <a:ext cx="4000496" cy="283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4" descr="151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428604"/>
            <a:ext cx="7646201" cy="5597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3" descr="G:\Новая папка (3)\следы зайц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4762500" cy="4071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:\Новая папка (3)\следы зайчи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1700" y="3929066"/>
            <a:ext cx="316230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ttp://zooclub.ru/attach/fotogal/oboi/rodent/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2976" y="4143380"/>
            <a:ext cx="3929090" cy="2357454"/>
          </a:xfrm>
          <a:prstGeom prst="rect">
            <a:avLst/>
          </a:prstGeom>
          <a:noFill/>
        </p:spPr>
      </p:pic>
      <p:pic>
        <p:nvPicPr>
          <p:cNvPr id="7" name="Содержимое 3" descr="заяц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274012"/>
            <a:ext cx="2000264" cy="3084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15278 L 0.00121 -0.486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3" descr="G:\Новая папка (3)\след лис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28604"/>
            <a:ext cx="4374631" cy="3280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:\Новая папка (3)\след-лисы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107388" y="3321844"/>
            <a:ext cx="2214578" cy="342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G:\Новая папка (3)\images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143380"/>
            <a:ext cx="2272545" cy="1836216"/>
          </a:xfrm>
          <a:prstGeom prst="rect">
            <a:avLst/>
          </a:prstGeom>
          <a:noFill/>
        </p:spPr>
      </p:pic>
      <p:pic>
        <p:nvPicPr>
          <p:cNvPr id="7" name="Рисунок 4" descr="лис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66"/>
            <a:ext cx="3020296" cy="3162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2" descr="G:\Новая папка (3)\след-лос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071546"/>
            <a:ext cx="603310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G:\Новая папка (3)\следы лос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00042"/>
            <a:ext cx="2214578" cy="2000264"/>
          </a:xfrm>
          <a:prstGeom prst="rect">
            <a:avLst/>
          </a:prstGeom>
          <a:noFill/>
        </p:spPr>
      </p:pic>
      <p:pic>
        <p:nvPicPr>
          <p:cNvPr id="6" name="Содержимое 3" descr="лоси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2857496"/>
            <a:ext cx="2357454" cy="342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-571536" y="357166"/>
            <a:ext cx="4357718" cy="50006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Люди</a:t>
            </a:r>
            <a:endParaRPr lang="ru-RU" dirty="0" smtClean="0"/>
          </a:p>
        </p:txBody>
      </p:sp>
      <p:pic>
        <p:nvPicPr>
          <p:cNvPr id="5" name="Содержимое 6" descr="люди помогаю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3438" y="1857364"/>
            <a:ext cx="4143404" cy="4790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57422" y="285728"/>
            <a:ext cx="6572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помогают животным выжить в суровую зиму</a:t>
            </a:r>
            <a:endParaRPr lang="ru-RU" sz="3600" dirty="0"/>
          </a:p>
        </p:txBody>
      </p:sp>
      <p:pic>
        <p:nvPicPr>
          <p:cNvPr id="8" name="Содержимое 3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-127370" y="2127578"/>
            <a:ext cx="468383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Picture 8" descr="G:\Новая папка (3)\следы бел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33640"/>
            <a:ext cx="4786346" cy="3206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 descr="G:\Новая папка (3)\следы бел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290"/>
            <a:ext cx="2786082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белк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429000"/>
            <a:ext cx="3071834" cy="3000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3" descr="белка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28" y="214290"/>
            <a:ext cx="3809995" cy="2857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има анимирован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 анимированный</Template>
  <TotalTime>100</TotalTime>
  <Words>95</Words>
  <Application>Microsoft Office PowerPoint</Application>
  <PresentationFormat>Экран (4:3)</PresentationFormat>
  <Paragraphs>31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Зима анимированный</vt:lpstr>
      <vt:lpstr>Слайд 1</vt:lpstr>
      <vt:lpstr>Жизнь  диких животных   зимой </vt:lpstr>
      <vt:lpstr>    </vt:lpstr>
      <vt:lpstr>Слайд 4</vt:lpstr>
      <vt:lpstr>Слайд 5</vt:lpstr>
      <vt:lpstr>Слайд 6</vt:lpstr>
      <vt:lpstr>Слайд 7</vt:lpstr>
      <vt:lpstr>Люди</vt:lpstr>
      <vt:lpstr>Слайд 9</vt:lpstr>
      <vt:lpstr>Слайд 10</vt:lpstr>
      <vt:lpstr>Слайд 11</vt:lpstr>
      <vt:lpstr>Как животные готовятся к зиме</vt:lpstr>
      <vt:lpstr>Как животные леса  проводят зиму?</vt:lpstr>
      <vt:lpstr>Спасибо за урок!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2013-11-18T14:25:49Z</dcterms:created>
  <dcterms:modified xsi:type="dcterms:W3CDTF">2013-12-23T16:00:29Z</dcterms:modified>
</cp:coreProperties>
</file>