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4F9"/>
    <a:srgbClr val="96C8F2"/>
    <a:srgbClr val="4BD8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3705" autoAdjust="0"/>
  </p:normalViewPr>
  <p:slideViewPr>
    <p:cSldViewPr>
      <p:cViewPr>
        <p:scale>
          <a:sx n="53" d="100"/>
          <a:sy n="53" d="100"/>
        </p:scale>
        <p:origin x="-151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BC99-90A0-4A40-947A-185C1B839A8C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8396-68F1-4B1C-B80D-F47CDC86F7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8396-68F1-4B1C-B80D-F47CDC86F72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AF15EB-9997-49E6-A297-1CABA34803FD}" type="datetimeFigureOut">
              <a:rPr lang="ru-RU" smtClean="0"/>
              <a:t>28.11.2009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E827DE-BE53-4258-8B2E-317082D10B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деная пустыня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1768042"/>
            <a:ext cx="4214842" cy="280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85926"/>
            <a:ext cx="4143404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деная пусты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214686"/>
            <a:ext cx="2542765" cy="339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143800" cy="214314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зоны 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48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Леденая пусты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691836"/>
            <a:ext cx="2857520" cy="190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еденая пустын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697455"/>
            <a:ext cx="2857520" cy="189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1928826" cy="1410901"/>
          </a:xfrm>
        </p:spPr>
      </p:pic>
      <p:pic>
        <p:nvPicPr>
          <p:cNvPr id="6" name="Содержимое 4" descr="New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785794"/>
            <a:ext cx="1928826" cy="1522902"/>
          </a:xfrm>
          <a:prstGeom prst="rect">
            <a:avLst/>
          </a:prstGeom>
        </p:spPr>
      </p:pic>
      <p:pic>
        <p:nvPicPr>
          <p:cNvPr id="7" name="Содержимое 4" descr="New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500307"/>
            <a:ext cx="2071702" cy="1462826"/>
          </a:xfrm>
          <a:prstGeom prst="rect">
            <a:avLst/>
          </a:prstGeom>
        </p:spPr>
      </p:pic>
      <p:pic>
        <p:nvPicPr>
          <p:cNvPr id="8" name="Содержимое 4" descr="New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785794"/>
            <a:ext cx="2071702" cy="1553776"/>
          </a:xfrm>
          <a:prstGeom prst="rect">
            <a:avLst/>
          </a:prstGeom>
        </p:spPr>
      </p:pic>
      <p:pic>
        <p:nvPicPr>
          <p:cNvPr id="9" name="Содержимое 4" descr="New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714356"/>
            <a:ext cx="1500198" cy="200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Выбирай-ка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5984" y="3071810"/>
            <a:ext cx="4500594" cy="3571900"/>
          </a:xfrm>
        </p:spPr>
        <p:txBody>
          <a:bodyPr numCol="2">
            <a:normAutofit fontScale="47500" lnSpcReduction="20000"/>
          </a:bodyPr>
          <a:lstStyle/>
          <a:p>
            <a:r>
              <a:rPr lang="ru-RU" sz="5100" b="1" i="1" dirty="0" smtClean="0">
                <a:solidFill>
                  <a:srgbClr val="FF0000"/>
                </a:solidFill>
              </a:rPr>
              <a:t>Чайка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Верблюд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Волк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Суслик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Сайгак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Тюлень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Олень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Лось</a:t>
            </a:r>
          </a:p>
          <a:p>
            <a:endParaRPr lang="ru-RU" sz="5100" b="1" i="1" dirty="0" smtClean="0">
              <a:solidFill>
                <a:srgbClr val="FF0000"/>
              </a:solidFill>
            </a:endParaRP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Дрофа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Кедровка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Морж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Корсак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Кабан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Кречет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Песец</a:t>
            </a: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Хомяк</a:t>
            </a:r>
          </a:p>
          <a:p>
            <a:endParaRPr lang="ru-RU" dirty="0"/>
          </a:p>
        </p:txBody>
      </p:sp>
      <p:sp>
        <p:nvSpPr>
          <p:cNvPr id="10" name="Управляющая кнопка: в начало 9">
            <a:hlinkClick r:id="rId7" action="ppaction://hlinksldjump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Арктика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69" y="2285992"/>
            <a:ext cx="152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Тундра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7" y="2643182"/>
            <a:ext cx="111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0" y="2285992"/>
            <a:ext cx="13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Степь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392906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0.06857 -0.02246 -0.13715 -0.04491 -0.17205 -0.0588 C -0.20694 -0.07269 -0.20295 -0.0794 -0.2092 -0.0835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C 0.01129 -0.01041 0.01493 -0.01389 0.02726 -0.01898 C 0.03438 -0.02778 0.05139 -0.03565 0.05955 -0.04028 C 0.08889 -0.05671 0.10608 -0.06273 0.13681 -0.06666 C 0.18334 -0.08148 0.23073 -0.10972 0.27761 -0.11435 C 0.34879 -0.12129 0.40695 -0.11898 0.48038 -0.11898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C 0.00313 -0.01621 0.00139 -0.04908 0.01025 -0.06181 C 0.01198 -0.07222 0.0132 -0.08519 0.01806 -0.09491 C 0.02014 -0.10787 0.02275 -0.12361 0.02986 -0.13519 C 0.03143 -0.14491 0.03455 -0.15347 0.03768 -0.16297 C 0.04375 -0.18125 0.0382 -0.17246 0.04427 -0.18125 C 0.05486 -0.2169 0.06719 -0.25209 0.07952 -0.28727 C 0.08125 -0.29885 0.08646 -0.31042 0.09115 -0.3213 C 0.09427 -0.33727 0.09965 -0.35116 0.1066 -0.36597 C 0.10903 -0.37917 0.11563 -0.39028 0.12118 -0.40278 C 0.12431 -0.40972 0.12622 -0.41806 0.1316 -0.42385 C 0.13334 -0.42709 0.13455 -0.43079 0.13681 -0.43403 C 0.13976 -0.43843 0.13941 -0.43935 0.13941 -0.43681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6296E-6 C 0.00347 -0.01041 -0.00122 0.00209 0.00694 -0.00902 C 0.00781 -0.01018 0.00781 -0.01227 0.00851 -0.01365 C 0.01007 -0.0169 0.01215 -0.01967 0.01406 -0.02268 C 0.01493 -0.0243 0.01684 -0.02708 0.01684 -0.02708 C 0.02049 -0.04722 0.02969 -0.06898 0.0434 -0.08333 C 0.0474 -0.09444 0.05503 -0.10139 0.06146 -0.11065 C 0.06719 -0.11875 0.07083 -0.12847 0.07674 -0.13634 C 0.08021 -0.14143 0.0842 -0.14699 0.08802 -0.15162 C 0.09115 -0.15509 0.09774 -0.16203 0.09774 -0.1618 C 0.10104 -0.1743 0.09583 -0.16018 0.1033 -0.16805 C 0.10486 -0.16967 0.10486 -0.17245 0.10608 -0.1743 C 0.11319 -0.18495 0.12326 -0.19398 0.13125 -0.2044 C 0.14288 -0.2199 0.13472 -0.21319 0.14375 -0.21967 C 0.14844 -0.23472 0.16632 -0.24051 0.17847 -0.24676 C 0.18368 -0.25532 0.19531 -0.25995 0.20365 -0.26504 C 0.21441 -0.27176 0.22153 -0.28009 0.2342 -0.2831 C 0.24653 -0.29282 0.23333 -0.28356 0.24549 -0.28935 C 0.25208 -0.29236 0.25121 -0.29629 0.25937 -0.29838 C 0.26667 -0.30231 0.27187 -0.30856 0.27882 -0.31342 C 0.28455 -0.31782 0.28542 -0.32477 0.29271 -0.32708 C 0.29462 -0.33287 0.29722 -0.33356 0.30121 -0.33773 C 0.30208 -0.33958 0.30295 -0.3419 0.30399 -0.34375 C 0.30451 -0.3449 0.30608 -0.34583 0.3066 -0.34699 C 0.30937 -0.35162 0.30851 -0.35625 0.31215 -0.36041 C 0.31667 -0.3743 0.31562 -0.39051 0.32344 -0.40277 C 0.32569 -0.41782 0.32674 -0.4331 0.32917 -0.44815 C 0.33021 -0.45509 0.33055 -0.4625 0.33177 -0.46944 C 0.33194 -0.47106 0.33333 -0.47384 0.33333 -0.47384 " pathEditMode="relative" rAng="0" ptsTypes="ffffffffffffffffffffffffffff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0.00694 -0.00208 0.00521 -0.00417 0.01111 -0.00833 C 0.01371 -0.01759 0.01962 -0.02153 0.02726 -0.025 C 0.03403 -0.03195 0.03941 -0.03496 0.04722 -0.04005 C 0.05295 -0.04375 0.05781 -0.05 0.0625 -0.05509 C 0.06423 -0.05718 0.07187 -0.05996 0.07361 -0.06065 C 0.07847 -0.06296 0.08264 -0.06644 0.08767 -0.06898 C 0.09132 -0.07338 0.09757 -0.07616 0.1026 -0.07871 C 0.10573 -0.08033 0.1125 -0.08264 0.1125 -0.08241 C 0.1158 -0.08796 0.11823 -0.08727 0.12257 -0.09097 C 0.13055 -0.09792 0.1401 -0.10579 0.15017 -0.1088 C 0.15243 -0.11111 0.15382 -0.11435 0.15625 -0.11574 C 0.16962 -0.12269 0.18472 -0.12847 0.19896 -0.13102 C 0.20538 -0.13542 0.21337 -0.13866 0.22031 -0.14051 C 0.22778 -0.1463 0.2368 -0.14908 0.24548 -0.15162 C 0.2533 -0.15718 0.26198 -0.16111 0.27066 -0.16528 C 0.28871 -0.17384 0.26076 -0.16111 0.28038 -0.17199 C 0.28906 -0.17685 0.2908 -0.17708 0.29809 -0.17917 C 0.31128 -0.18796 0.32587 -0.1919 0.3408 -0.1956 C 0.34566 -0.19931 0.35243 -0.20232 0.35816 -0.20371 C 0.36423 -0.20857 0.38264 -0.21435 0.3908 -0.21621 C 0.39913 -0.225 0.41944 -0.22384 0.42951 -0.22454 C 0.44566 -0.22408 0.46146 -0.22384 0.47743 -0.22315 C 0.48073 -0.22292 0.48837 -0.22222 0.49132 -0.21898 " pathEditMode="relative" rAng="0" ptsTypes="fffffffffffffffffffffff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-0.00254 -0.00365 -0.00463 -0.00469 -0.00764 C -0.00556 -0.00995 -0.00521 -0.01296 -0.00573 -0.01551 C -0.00903 -0.03171 -0.0132 -0.04768 -0.01736 -0.06342 C -0.01927 -0.07801 -0.02327 -0.09166 -0.029 -0.10393 C -0.03143 -0.12268 -0.02795 -0.1037 -0.0349 -0.12245 C -0.03559 -0.1243 -0.03542 -0.12662 -0.03594 -0.1287 C -0.03664 -0.13194 -0.03733 -0.13495 -0.03837 -0.13796 C -0.03924 -0.14028 -0.04098 -0.1419 -0.04184 -0.14421 C -0.04723 -0.15741 -0.05104 -0.17338 -0.05469 -0.1875 C -0.05591 -0.1919 -0.05973 -0.19444 -0.06164 -0.19838 C -0.07084 -0.2169 -0.07986 -0.23773 -0.09532 -0.24791 C -0.10434 -0.26065 -0.11997 -0.27616 -0.13143 -0.28518 C -0.13611 -0.28889 -0.14167 -0.2912 -0.14653 -0.29444 C -0.16111 -0.3044 -0.14132 -0.29051 -0.15469 -0.30231 C -0.16181 -0.30856 -0.17223 -0.3125 -0.18021 -0.3162 C -0.18091 -0.31736 -0.18247 -0.31944 -0.18247 -0.31944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1111 0.00434 -0.02292 0.00938 -0.03264 C 0.01094 -0.05324 0.01198 -0.07384 0.01285 -0.09468 C 0.0125 -0.21921 0.0125 -0.34375 0.01164 -0.46829 C 0.01146 -0.48264 0.01112 -0.49861 0.00695 -0.5118 C 0.00573 -0.54491 0.0073 -0.53055 0.00348 -0.55509 C 0.00313 -0.55694 0.00174 -0.5581 0.00122 -0.55972 C -0.00017 -0.56389 -0.00104 -0.56805 -0.00225 -0.57222 C -0.00329 -0.57593 -0.01059 -0.58889 -0.01163 -0.59074 L -0.01163 -0.59074 C -0.01354 -0.59745 -0.01909 -0.61042 -0.02326 -0.61412 C -0.02708 -0.61736 -0.03125 -0.61991 -0.03489 -0.62338 C -0.03958 -0.62801 -0.04427 -0.63634 -0.05 -0.63889 C -0.05277 -0.64028 -0.05607 -0.64074 -0.05816 -0.64352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162 -0.00122 -0.00301 -0.00122 -0.00463 C -0.00122 -0.00718 0.00243 -0.02801 0.00347 -0.02963 C 0.00469 -0.03172 0.0066 -0.03264 0.00816 -0.03426 C 0.00989 -0.04005 0.01094 -0.04723 0.01285 -0.05278 C 0.01493 -0.05903 0.0184 -0.06459 0.01979 -0.0713 C 0.02257 -0.08496 0.02378 -0.09977 0.02673 -0.1132 C 0.02916 -0.12431 0.03316 -0.1375 0.03611 -0.14885 C 0.03854 -0.1831 0.03923 -0.22292 0.04305 -0.25741 C 0.04444 -0.28403 0.04791 -0.30996 0.05 -0.33658 C 0.05104 -0.35047 0.05087 -0.36482 0.05347 -0.37848 C 0.05573 -0.39051 0.05989 -0.40232 0.06285 -0.41412 C 0.06389 -0.425 0.06389 -0.43611 0.06632 -0.44653 C 0.06927 -0.45949 0.07361 -0.47246 0.07673 -0.48542 C 0.07951 -0.49676 0.08177 -0.50834 0.08489 -0.51945 C 0.08646 -0.52477 0.09062 -0.53496 0.09062 -0.53496 C 0.09357 -0.55139 0.09809 -0.56621 0.10573 -0.57986 C 0.10694 -0.58658 0.10868 -0.59144 0.11163 -0.59699 C 0.11371 -0.60764 0.11215 -0.60139 0.11736 -0.61551 C 0.11979 -0.62223 0.11927 -0.62894 0.12326 -0.63426 C 0.12482 -0.63959 0.12604 -0.64769 0.12795 -0.65278 C 0.12882 -0.6551 0.13038 -0.65672 0.13142 -0.65903 C 0.13229 -0.66111 0.13298 -0.6632 0.13368 -0.66528 C 0.13489 -0.675 0.13489 -0.6713 0.13489 -0.67593 " pathEditMode="relative" ptsTypes="fffffffffffffffffffffff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0.00417 -0.00856 0.01094 -0.0162 0.01424 -0.02477 C 0.02066 -0.04259 0.02865 -0.0669 0.03941 -0.08194 C 0.04149 -0.09236 0.03872 -0.08194 0.04427 -0.09236 C 0.04688 -0.09745 0.0474 -0.1044 0.05017 -0.10926 C 0.05521 -0.11898 0.06077 -0.13194 0.06927 -0.13796 C 0.07083 -0.14444 0.07396 -0.15 0.08004 -0.15231 C 0.08438 -0.15903 0.09288 -0.16088 0.09931 -0.16528 C 0.10087 -0.16643 0.10243 -0.16782 0.10399 -0.16921 C 0.10486 -0.16991 0.10538 -0.17106 0.10642 -0.17199 C 0.11302 -0.17662 0.12083 -0.18032 0.12674 -0.18611 C 0.13177 -0.19097 0.13559 -0.19653 0.14115 -0.20046 C 0.14254 -0.20278 0.14462 -0.20463 0.14601 -0.20694 C 0.14792 -0.21041 0.14827 -0.21597 0.14948 -0.21991 C 0.15122 -0.22569 0.15295 -0.23148 0.15538 -0.2368 C 0.15608 -0.24051 0.15799 -0.24606 0.15799 -0.24977 " pathEditMode="relative" rAng="0" ptsTypes="fffffffffffffff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-0.00856 -0.00313 -0.01782 -0.0059 -0.02639 C -0.01163 -0.04444 -0.01788 -0.06319 -0.02674 -0.07916 C -0.03073 -0.09444 -0.04306 -0.11828 -0.05243 -0.13032 C -0.05486 -0.13819 -0.05781 -0.14213 -0.06163 -0.14884 C -0.0625 -0.15208 -0.06424 -0.15486 -0.0651 -0.1581 C -0.06858 -0.17176 -0.06372 -0.16365 -0.06858 -0.1706 C -0.07118 -0.18426 -0.07899 -0.19583 -0.08264 -0.20926 C -0.08559 -0.2199 -0.08802 -0.23101 -0.0908 -0.24189 C -0.09288 -0.25 -0.09583 -0.25902 -0.09878 -0.26666 C -0.1 -0.26967 -0.10104 -0.27291 -0.10243 -0.27592 C -0.10295 -0.27708 -0.10469 -0.27916 -0.10469 -0.27916 " pathEditMode="relative" ptsTypes="fffffffffffA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649 -0.00093 -0.03507 -0.00694 -0.05122 -0.00764 C -0.13646 -0.01134 -0.22188 -0.01065 -0.30712 -0.0125 C -0.31649 -0.01481 -0.32552 -0.01736 -0.3349 -0.01852 C -0.3474 -0.02292 -0.36042 -0.02616 -0.37326 -0.02801 C -0.38247 -0.03148 -0.39167 -0.03218 -0.40122 -0.03403 C -0.41111 -0.03866 -0.42066 -0.04282 -0.43021 -0.04815 C -0.43576 -0.05509 -0.42882 -0.04745 -0.4408 -0.05417 C -0.44583 -0.05718 -0.4507 -0.0625 -0.4559 -0.06505 C -0.46945 -0.07153 -0.45781 -0.06319 -0.46632 -0.06829 C -0.4717 -0.07153 -0.47535 -0.07546 -0.48021 -0.07917 C -0.48247 -0.08102 -0.48733 -0.0838 -0.48733 -0.0838 " pathEditMode="relative" ptsTypes="fffffffffffA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0162 0.00659 -0.00209 0.0092 -0.00463 C 0.01823 -0.01343 0.00937 -0.00949 0.01857 -0.01227 C 0.02691 -0.01898 0.03576 -0.02847 0.04531 -0.03102 C 0.05191 -0.0375 0.05764 -0.03959 0.0651 -0.04329 C 0.08663 -0.05417 0.10712 -0.06968 0.13021 -0.07269 C 0.14045 -0.08218 0.1533 -0.08218 0.1651 -0.08519 C 0.17343 -0.08727 0.17951 -0.09028 0.18837 -0.09144 C 0.21024 -0.10093 0.23871 -0.09792 0.2592 -0.09908 C 0.26892 -0.1007 0.27882 -0.10371 0.28837 -0.10695 C 0.29218 -0.11019 0.29045 -0.10996 0.29288 -0.10996 " pathEditMode="relative" ptsTypes="ffffffffffA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5 -0.00532 -0.00452 -0.0118 -0.00816 -0.01712 C -0.00973 -0.025 -0.0106 -0.03356 -0.01407 -0.04027 C -0.0165 -0.05069 -0.0132 -0.03819 -0.01875 -0.05277 C -0.02032 -0.05694 -0.0198 -0.0625 -0.02101 -0.06666 C -0.02379 -0.07662 -0.02882 -0.08587 -0.03143 -0.09606 C -0.03403 -0.10648 -0.03594 -0.11574 -0.03959 -0.12546 C -0.04254 -0.14398 -0.04271 -0.16319 -0.04653 -0.18148 C -0.05105 -0.23402 -0.04306 -0.2875 -0.05 -0.33958 C -0.05087 -0.353 -0.0507 -0.36666 -0.05816 -0.37662 " pathEditMode="relative" ptsTypes="fffffffffA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-0.00579 -0.00069 0.00023 -0.00347 -0.01065 C -0.00573 -0.01967 -0.01146 -0.02893 -0.01632 -0.03565 C -0.02899 -0.05324 -0.04826 -0.08333 -0.0651 -0.09444 C -0.07048 -0.09815 -0.07621 -0.10139 -0.08142 -0.10532 C -0.08976 -0.11157 -0.09722 -0.12014 -0.1059 -0.12546 C -0.12118 -0.13495 -0.13403 -0.14444 -0.15 -0.15185 C -0.15451 -0.15393 -0.16736 -0.16667 -0.16979 -0.16898 C -0.17101 -0.17014 -0.17326 -0.17199 -0.17326 -0.17199 C -0.18611 -0.20741 -0.21267 -0.22754 -0.23021 -0.25879 C -0.23333 -0.26458 -0.24774 -0.29051 -0.25 -0.29907 C -0.25295 -0.31042 -0.25069 -0.30602 -0.2559 -0.31296 C -0.25989 -0.32685 -0.2559 -0.31528 -0.26163 -0.32708 C -0.26406 -0.33217 -0.26857 -0.34259 -0.26857 -0.34259 C -0.27153 -0.35787 -0.26736 -0.34028 -0.27326 -0.35347 C -0.27778 -0.36342 -0.27969 -0.3743 -0.28611 -0.38287 C -0.28871 -0.39028 -0.29062 -0.39722 -0.29305 -0.40463 C -0.29566 -0.41273 -0.30173 -0.41829 -0.30469 -0.42616 C -0.30833 -0.43588 -0.31146 -0.44537 -0.31632 -0.45417 C -0.31823 -0.46134 -0.32135 -0.46134 -0.32326 -0.46967 C -0.32587 -0.48148 -0.32743 -0.49514 -0.33489 -0.5037 " pathEditMode="relative" ptsTypes="ffffffffffffffffffffA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-0.00295 -0.00232 -0.00538 -0.00463 -0.00816 -0.00625 C -0.01267 -0.00857 -0.01753 -0.00949 -0.0217 -0.01204 C -0.03142 -0.01829 -0.0342 -0.02361 -0.04635 -0.02732 C -0.04931 -0.03032 -0.05122 -0.03357 -0.05451 -0.03611 C -0.05851 -0.03982 -0.06389 -0.04144 -0.06788 -0.04514 C -0.07031 -0.04722 -0.07153 -0.05139 -0.07361 -0.05394 C -0.07604 -0.05718 -0.07899 -0.06019 -0.08177 -0.06296 C -0.08941 -0.06968 -0.09931 -0.07315 -0.10608 -0.08079 C -0.1191 -0.09491 -0.13247 -0.10741 -0.14722 -0.11944 C -0.16302 -0.15556 -0.1934 -0.17963 -0.22031 -0.20579 C -0.23906 -0.22454 -0.22674 -0.21829 -0.24219 -0.22407 C -0.25035 -0.2375 -0.26215 -0.24375 -0.27483 -0.25093 C -0.28125 -0.26111 -0.28733 -0.26782 -0.2967 -0.275 C -0.30399 -0.28727 -0.31215 -0.29769 -0.31858 -0.31065 C -0.32187 -0.31667 -0.32552 -0.32245 -0.32917 -0.32847 C -0.33125 -0.33148 -0.3349 -0.33727 -0.3349 -0.33681 C -0.33576 -0.34028 -0.33611 -0.34352 -0.33733 -0.34607 C -0.33889 -0.34931 -0.34184 -0.35185 -0.34306 -0.35509 C -0.35365 -0.38218 -0.33698 -0.3537 -0.35104 -0.37593 C -0.35399 -0.38704 -0.35885 -0.39514 -0.36215 -0.40579 C -0.36649 -0.43889 -0.37257 -0.47083 -0.37257 -0.50417 " pathEditMode="relative" rAng="0" ptsTypes="fffffffffffffffffffffA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C 0.00139 -0.00255 0.0026 -0.0051 0.00416 -0.00695 C 0.00642 -0.0095 0.00885 -0.01042 0.01094 -0.01343 C 0.01597 -0.02038 0.01753 -0.02639 0.02378 -0.03033 C 0.02517 -0.0338 0.02621 -0.03727 0.02795 -0.04028 C 0.03003 -0.04422 0.03281 -0.04607 0.03489 -0.05 C 0.03611 -0.05255 0.03663 -0.05695 0.03767 -0.05996 C 0.03906 -0.06343 0.04045 -0.0669 0.04184 -0.06991 C 0.04583 -0.07732 0.05087 -0.08125 0.05451 -0.08959 C 0.06111 -0.10533 0.06805 -0.11922 0.07552 -0.13264 C 0.08368 -0.17269 0.09948 -0.19931 0.11319 -0.22848 C 0.12274 -0.24931 0.11649 -0.24237 0.12448 -0.24885 C 0.12864 -0.26366 0.13472 -0.27061 0.14114 -0.27848 C 0.14462 -0.28982 0.14774 -0.29723 0.15243 -0.3051 C 0.15625 -0.31899 0.16041 -0.33033 0.16371 -0.34468 C 0.16545 -0.35163 0.16736 -0.35811 0.16927 -0.36459 C 0.17031 -0.36806 0.17222 -0.37431 0.17222 -0.37385 C 0.17257 -0.37778 0.17274 -0.38125 0.17344 -0.38426 C 0.1743 -0.38774 0.17569 -0.39075 0.17639 -0.39422 C 0.18177 -0.42431 0.17326 -0.39283 0.18055 -0.41737 C 0.18194 -0.42987 0.18455 -0.43866 0.18611 -0.45047 C 0.18837 -0.48727 0.19166 -0.52269 0.19166 -0.55973 " pathEditMode="relative" rAng="0" ptsTypes="fffffffffffffffffffffA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286676" cy="546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Подумай-ка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4286280" cy="685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	Водоросли     Рачки 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43174" y="164305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14942" y="171448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9058" y="171448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150017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Рыба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150017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Белый медведь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Г</a:t>
            </a:r>
            <a:r>
              <a:rPr lang="ru-RU" sz="2400" dirty="0" smtClean="0">
                <a:solidFill>
                  <a:srgbClr val="FF0000"/>
                </a:solidFill>
              </a:rPr>
              <a:t>олубика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71736" y="250030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228599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Северный олень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500694" y="250030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84" y="228599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Волк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307181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Осина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571736" y="414338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286248" y="328612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643174" y="328612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307181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Заяц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4" y="307181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Лисица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92906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Ковыль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78" y="400050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Мышь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6000760" y="414338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429124" y="414338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90" y="400050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Змея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0826" y="400050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Орёл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Управляющая кнопка: в начало 35">
            <a:hlinkClick r:id="rId3" action="ppaction://hlinksldjump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1" grpId="0"/>
      <p:bldP spid="26" grpId="0"/>
      <p:bldP spid="29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лнце 10"/>
          <p:cNvSpPr/>
          <p:nvPr/>
        </p:nvSpPr>
        <p:spPr>
          <a:xfrm>
            <a:off x="2071670" y="1571612"/>
            <a:ext cx="4786346" cy="4643470"/>
          </a:xfrm>
          <a:prstGeom prst="su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Соображай-ка</a:t>
            </a:r>
            <a:endParaRPr lang="ru-RU" sz="4400" dirty="0"/>
          </a:p>
        </p:txBody>
      </p:sp>
      <p:sp>
        <p:nvSpPr>
          <p:cNvPr id="5" name="Облако 4"/>
          <p:cNvSpPr/>
          <p:nvPr/>
        </p:nvSpPr>
        <p:spPr>
          <a:xfrm>
            <a:off x="285720" y="1357298"/>
            <a:ext cx="2500330" cy="171451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flipH="1">
            <a:off x="3071802" y="857232"/>
            <a:ext cx="2786082" cy="16430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929322" y="928670"/>
            <a:ext cx="2214578" cy="200026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 flipH="1">
            <a:off x="0" y="3143248"/>
            <a:ext cx="2428892" cy="2000264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071538" y="5000612"/>
            <a:ext cx="3357586" cy="1857388"/>
          </a:xfrm>
          <a:prstGeom prst="cloud">
            <a:avLst/>
          </a:prstGeom>
          <a:solidFill>
            <a:srgbClr val="96C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215074" y="3214686"/>
            <a:ext cx="2500330" cy="1643074"/>
          </a:xfrm>
          <a:prstGeom prst="cloud">
            <a:avLst/>
          </a:prstGeom>
          <a:solidFill>
            <a:srgbClr val="4B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 flipH="1">
            <a:off x="5072066" y="4857760"/>
            <a:ext cx="2571768" cy="1785950"/>
          </a:xfrm>
          <a:prstGeom prst="cloud">
            <a:avLst/>
          </a:prstGeom>
          <a:solidFill>
            <a:srgbClr val="BDD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178592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Северное сияние это –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514351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образуются болота в тундре?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128586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Суховеи это –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71475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Назовите этажи леса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14287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Смешанный лес это –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28638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Растения тундры низкорослые потому что…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357187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Назовите виды пустынь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314324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Положительные и отрицательные стороны разных климатических зон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857232"/>
            <a:ext cx="12858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М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57148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о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3702" y="857232"/>
            <a:ext cx="785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л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2714620"/>
            <a:ext cx="785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о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4572008"/>
            <a:ext cx="785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</a:rPr>
              <a:t>д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174" y="4500570"/>
            <a:ext cx="7143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</a:rPr>
              <a:t>ц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3071810"/>
            <a:ext cx="642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</a:rPr>
              <a:t>ы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бачка с конверто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7205541" cy="61061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327 0.19879 C 0.96389 0.20064 0.95573 0.2018 0.94688 0.20365 C 0.92656 0.22353 0.89254 0.24549 0.85556 0.25127 C 0.82413 0.2656 0.76875 0.26491 0.73316 0.26606 C 0.70504 0.2656 0.67726 0.26537 0.64948 0.26444 C 0.64236 0.26421 0.63958 0.26144 0.63368 0.25959 C 0.62257 0.25612 0.60434 0.25173 0.59479 0.24641 C 0.58177 0.23925 0.57535 0.2307 0.5632 0.22353 C 0.55833 0.21382 0.55295 0.20804 0.53976 0.20203 C 0.53681 0.19117 0.53333 0.17337 0.5217 0.16597 C 0.51858 0.1595 0.5158 0.15487 0.50851 0.14956 C 0.50452 0.14655 0.50017 0.14401 0.49583 0.14124 C 0.49375 0.14008 0.49028 0.138 0.49028 0.13823 C 0.48351 0.12505 0.4934 0.1417 0.47969 0.12829 C 0.46458 0.1128 0.48316 0.12552 0.46927 0.11673 C 0.46024 0.09963 0.42639 0.07859 0.40156 0.07073 C 0.38872 0.05917 0.36458 0.05409 0.3441 0.04947 C 0.33889 0.04831 0.3283 0.04623 0.3283 0.04646 C 0.31979 0.04045 0.30625 0.03906 0.29445 0.03629 C 0.2566 0.02751 0.21198 0.02727 0.17222 0.02473 C 0.15261 0.02011 0.13229 0.01826 0.11198 0.01479 C 0.07535 0.00832 0.03837 2.9681E-6 -1.11111E-6 2.9681E-6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нвер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083" b="11033"/>
          <a:stretch>
            <a:fillRect/>
          </a:stretch>
        </p:blipFill>
        <p:spPr>
          <a:xfrm>
            <a:off x="0" y="0"/>
            <a:ext cx="3744337" cy="2714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143536" cy="10715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Отправляемся в путешествие…</a:t>
            </a:r>
            <a:endParaRPr lang="ru-RU" sz="3200" dirty="0"/>
          </a:p>
        </p:txBody>
      </p:sp>
      <p:pic>
        <p:nvPicPr>
          <p:cNvPr id="6" name="Содержимое 5" descr="карта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34" y="1928802"/>
            <a:ext cx="811607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928662" y="2643182"/>
            <a:ext cx="2214578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Размышляй-ка</a:t>
            </a:r>
            <a:endParaRPr lang="ru-RU" b="1" i="1" dirty="0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929058" y="2357430"/>
            <a:ext cx="214314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Отгадай-ка</a:t>
            </a:r>
            <a:endParaRPr lang="ru-RU" b="1" i="1" dirty="0"/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6215074" y="3571876"/>
            <a:ext cx="2000264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Выбирай-ка</a:t>
            </a:r>
            <a:endParaRPr lang="ru-RU" sz="1600" b="1" i="1" dirty="0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5072066" y="5143512"/>
            <a:ext cx="2286016" cy="785818"/>
          </a:xfrm>
          <a:prstGeom prst="roundRect">
            <a:avLst/>
          </a:prstGeom>
          <a:gradFill flip="none" rotWithShape="1">
            <a:gsLst>
              <a:gs pos="50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Подумай-ка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1142976" y="5000636"/>
            <a:ext cx="2428892" cy="785818"/>
          </a:xfrm>
          <a:prstGeom prst="roundRect">
            <a:avLst/>
          </a:prstGeom>
          <a:gradFill>
            <a:gsLst>
              <a:gs pos="50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Соображай-ка</a:t>
            </a:r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7" idx="3"/>
            <a:endCxn id="8" idx="1"/>
          </p:cNvCxnSpPr>
          <p:nvPr/>
        </p:nvCxnSpPr>
        <p:spPr>
          <a:xfrm flipV="1">
            <a:off x="3143240" y="2750339"/>
            <a:ext cx="785818" cy="285752"/>
          </a:xfrm>
          <a:prstGeom prst="curvedConnector3">
            <a:avLst>
              <a:gd name="adj1" fmla="val 50000"/>
            </a:avLst>
          </a:prstGeom>
          <a:ln w="92075">
            <a:solidFill>
              <a:srgbClr val="FF0000"/>
            </a:solidFill>
            <a:prstDash val="sys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8" idx="3"/>
          </p:cNvCxnSpPr>
          <p:nvPr/>
        </p:nvCxnSpPr>
        <p:spPr>
          <a:xfrm>
            <a:off x="6072198" y="2750339"/>
            <a:ext cx="1000132" cy="821537"/>
          </a:xfrm>
          <a:prstGeom prst="curvedConnector3">
            <a:avLst>
              <a:gd name="adj1" fmla="val 107566"/>
            </a:avLst>
          </a:prstGeom>
          <a:ln w="92075">
            <a:solidFill>
              <a:srgbClr val="FF0000"/>
            </a:solidFill>
            <a:prstDash val="sys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/>
          <p:nvPr/>
        </p:nvCxnSpPr>
        <p:spPr>
          <a:xfrm rot="5400000">
            <a:off x="7018751" y="4768463"/>
            <a:ext cx="1107289" cy="428628"/>
          </a:xfrm>
          <a:prstGeom prst="curvedConnector2">
            <a:avLst/>
          </a:prstGeom>
          <a:ln w="92075">
            <a:solidFill>
              <a:srgbClr val="FF0000"/>
            </a:solidFill>
            <a:prstDash val="sys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10" idx="1"/>
            <a:endCxn id="11" idx="3"/>
          </p:cNvCxnSpPr>
          <p:nvPr/>
        </p:nvCxnSpPr>
        <p:spPr>
          <a:xfrm rot="10800000">
            <a:off x="3571868" y="5393545"/>
            <a:ext cx="1500198" cy="142876"/>
          </a:xfrm>
          <a:prstGeom prst="curvedConnector3">
            <a:avLst>
              <a:gd name="adj1" fmla="val 50000"/>
            </a:avLst>
          </a:prstGeom>
          <a:ln w="92075">
            <a:solidFill>
              <a:srgbClr val="FF0000"/>
            </a:solidFill>
            <a:prstDash val="sys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деная пустын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r="3023"/>
          <a:stretch>
            <a:fillRect/>
          </a:stretch>
        </p:blipFill>
        <p:spPr>
          <a:xfrm>
            <a:off x="214282" y="1285860"/>
            <a:ext cx="58554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Размышляй-ка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1428736"/>
            <a:ext cx="5857916" cy="457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Северное сияние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Арктическая пустыня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Тюлень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Гагарка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Белый медведь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Ледяная зона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786058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Арктика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WP_0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3613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деная пустын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50173"/>
            <a:ext cx="5855494" cy="39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Размышляй-ка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1428736"/>
            <a:ext cx="6286544" cy="457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Избыточная влажность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Северный олень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Полярная ночь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Голубика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Вечная мерзлота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Много болот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786058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Тундра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WP_0145.jpg"/>
          <p:cNvPicPr>
            <a:picLocks noChangeAspect="1"/>
          </p:cNvPicPr>
          <p:nvPr/>
        </p:nvPicPr>
        <p:blipFill>
          <a:blip r:embed="rId3"/>
          <a:srcRect l="10169" t="12430"/>
          <a:stretch>
            <a:fillRect/>
          </a:stretch>
        </p:blipFill>
        <p:spPr>
          <a:xfrm>
            <a:off x="4143372" y="3406764"/>
            <a:ext cx="4500594" cy="329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P_01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9" y="4429132"/>
            <a:ext cx="2828749" cy="208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деная пустын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56320" y="714356"/>
            <a:ext cx="5200705" cy="39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Размышляй-ка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1428736"/>
            <a:ext cx="6286544" cy="457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Лёгкие планеты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Бурый медведь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Много тепла, света и влаги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Кладовая природы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Берёзы, сосны, дубы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Источник древесины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WP_0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1747"/>
            <a:ext cx="4768337" cy="357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P_01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214818"/>
            <a:ext cx="3071361" cy="230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2428868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</a:t>
            </a:r>
            <a:endParaRPr lang="ru-RU" sz="8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деная пустын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28794" y="214290"/>
            <a:ext cx="5200705" cy="39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Размышляй-ка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71670" y="1285860"/>
            <a:ext cx="5000660" cy="457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Суховеи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Ковыль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Дрофа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Засушливое продолжительное лето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Плодородные почвы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Суслик</a:t>
            </a:r>
          </a:p>
          <a:p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WP_0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43248"/>
            <a:ext cx="4768337" cy="357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P_0145.jpg"/>
          <p:cNvPicPr>
            <a:picLocks noChangeAspect="1"/>
          </p:cNvPicPr>
          <p:nvPr/>
        </p:nvPicPr>
        <p:blipFill>
          <a:blip r:embed="rId4"/>
          <a:srcRect l="38864"/>
          <a:stretch>
            <a:fillRect/>
          </a:stretch>
        </p:blipFill>
        <p:spPr>
          <a:xfrm>
            <a:off x="285720" y="2590813"/>
            <a:ext cx="3143272" cy="38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2428868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Степь</a:t>
            </a:r>
            <a:endParaRPr lang="ru-RU" sz="8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деная пустын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6715172" cy="444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Размышляй-ка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1142984"/>
            <a:ext cx="5000660" cy="457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Жаркое солнце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Верблюды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Не бывает дождей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Верблюжья колючка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Тушканчик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Сайгак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Ящерицы</a:t>
            </a:r>
          </a:p>
        </p:txBody>
      </p:sp>
      <p:pic>
        <p:nvPicPr>
          <p:cNvPr id="7" name="Рисунок 6" descr="WP_0145.jpg"/>
          <p:cNvPicPr>
            <a:picLocks noChangeAspect="1"/>
          </p:cNvPicPr>
          <p:nvPr/>
        </p:nvPicPr>
        <p:blipFill>
          <a:blip r:embed="rId3"/>
          <a:srcRect l="3111" t="1998" r="7652" b="18100"/>
          <a:stretch>
            <a:fillRect/>
          </a:stretch>
        </p:blipFill>
        <p:spPr>
          <a:xfrm>
            <a:off x="5429256" y="4429132"/>
            <a:ext cx="289323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P_01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4929222" cy="34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1785926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Пустыня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072462" y="6215082"/>
            <a:ext cx="85725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Содержимое 107" descr="WILDFL~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flipH="1">
            <a:off x="714348" y="535761"/>
            <a:ext cx="7715304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4257676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Отгадай-ка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121442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15716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8572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143504" y="142852"/>
            <a:ext cx="357190" cy="2857520"/>
            <a:chOff x="4214810" y="1643050"/>
            <a:chExt cx="357190" cy="2857520"/>
          </a:xfrm>
          <a:solidFill>
            <a:srgbClr val="92D05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4214810" y="164305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14810" y="378619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14810" y="342900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14810" y="307181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4810" y="414338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214810" y="271462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235743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2000240"/>
              <a:ext cx="357190" cy="3571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214810" y="1643050"/>
              <a:ext cx="714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1</a:t>
              </a:r>
              <a:endParaRPr lang="ru-RU" sz="800" b="1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000364" y="264318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5755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7193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2912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78631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57884" y="15716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500694" y="15716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429124" y="15716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15716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264318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286644" y="22859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286644" y="192880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4317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7193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3000364" y="3000372"/>
            <a:ext cx="357190" cy="3214710"/>
            <a:chOff x="3357554" y="3000372"/>
            <a:chExt cx="357190" cy="321471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357554" y="300037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57554" y="585789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357554" y="550070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57554" y="514351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357554" y="478632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357554" y="442913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357554" y="407194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357554" y="371475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357554" y="3357562"/>
              <a:ext cx="357190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92879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928794" y="371475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28794" y="335756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928794" y="264318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07193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71474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57160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2879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285984" y="300037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64317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21441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57160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28794" y="51435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28794" y="478632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928794" y="44291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429124" y="478632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42912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71474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357554" y="407194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429124" y="585789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429124" y="550070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514351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429124" y="4429132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 flipH="1">
            <a:off x="4071934" y="85723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 flipH="1">
            <a:off x="4429124" y="157161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3</a:t>
            </a:r>
            <a:endParaRPr lang="ru-RU" sz="800" b="1" dirty="0"/>
          </a:p>
        </p:txBody>
      </p:sp>
      <p:sp>
        <p:nvSpPr>
          <p:cNvPr id="86" name="TextBox 85"/>
          <p:cNvSpPr txBox="1"/>
          <p:nvPr/>
        </p:nvSpPr>
        <p:spPr>
          <a:xfrm flipH="1">
            <a:off x="7286644" y="85723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4</a:t>
            </a:r>
            <a:endParaRPr lang="ru-RU" sz="800" b="1" dirty="0"/>
          </a:p>
        </p:txBody>
      </p:sp>
      <p:sp>
        <p:nvSpPr>
          <p:cNvPr id="87" name="TextBox 86"/>
          <p:cNvSpPr txBox="1"/>
          <p:nvPr/>
        </p:nvSpPr>
        <p:spPr>
          <a:xfrm flipH="1">
            <a:off x="3000364" y="228599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5</a:t>
            </a:r>
            <a:endParaRPr lang="ru-RU" sz="800" b="1" dirty="0"/>
          </a:p>
        </p:txBody>
      </p:sp>
      <p:sp>
        <p:nvSpPr>
          <p:cNvPr id="88" name="TextBox 87"/>
          <p:cNvSpPr txBox="1"/>
          <p:nvPr/>
        </p:nvSpPr>
        <p:spPr>
          <a:xfrm flipH="1">
            <a:off x="1571604" y="300037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6</a:t>
            </a:r>
            <a:endParaRPr lang="ru-RU" sz="800" b="1" dirty="0"/>
          </a:p>
        </p:txBody>
      </p:sp>
      <p:sp>
        <p:nvSpPr>
          <p:cNvPr id="89" name="TextBox 88"/>
          <p:cNvSpPr txBox="1"/>
          <p:nvPr/>
        </p:nvSpPr>
        <p:spPr>
          <a:xfrm flipH="1">
            <a:off x="1928794" y="264318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7</a:t>
            </a:r>
            <a:endParaRPr lang="ru-RU" sz="800" b="1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214414" y="407194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8</a:t>
            </a:r>
            <a:endParaRPr lang="ru-RU" sz="800" b="1" dirty="0"/>
          </a:p>
        </p:txBody>
      </p:sp>
      <p:sp>
        <p:nvSpPr>
          <p:cNvPr id="91" name="TextBox 90"/>
          <p:cNvSpPr txBox="1"/>
          <p:nvPr/>
        </p:nvSpPr>
        <p:spPr>
          <a:xfrm flipH="1">
            <a:off x="2643174" y="4071942"/>
            <a:ext cx="71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9</a:t>
            </a:r>
            <a:endParaRPr lang="ru-RU" sz="800" b="1" dirty="0"/>
          </a:p>
        </p:txBody>
      </p:sp>
      <p:sp>
        <p:nvSpPr>
          <p:cNvPr id="92" name="TextBox 91"/>
          <p:cNvSpPr txBox="1"/>
          <p:nvPr/>
        </p:nvSpPr>
        <p:spPr>
          <a:xfrm flipH="1">
            <a:off x="4429124" y="4071942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10</a:t>
            </a:r>
            <a:endParaRPr lang="ru-RU" sz="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143504" y="214290"/>
            <a:ext cx="357190" cy="277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spc="130" dirty="0"/>
              <a:t>Р</a:t>
            </a:r>
            <a:r>
              <a:rPr lang="ru-RU" sz="2000" spc="130" dirty="0" smtClean="0"/>
              <a:t>астения</a:t>
            </a:r>
            <a:endParaRPr lang="ru-RU" sz="2000" spc="130" dirty="0"/>
          </a:p>
        </p:txBody>
      </p:sp>
      <p:sp>
        <p:nvSpPr>
          <p:cNvPr id="94" name="TextBox 93"/>
          <p:cNvSpPr txBox="1"/>
          <p:nvPr/>
        </p:nvSpPr>
        <p:spPr>
          <a:xfrm>
            <a:off x="4071934" y="85723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pc="1550" dirty="0" smtClean="0"/>
              <a:t>Под  </a:t>
            </a:r>
            <a:r>
              <a:rPr lang="ru-RU" spc="1550" dirty="0" err="1" smtClean="0"/>
              <a:t>нежник</a:t>
            </a:r>
            <a:endParaRPr lang="ru-RU" spc="1550" dirty="0"/>
          </a:p>
        </p:txBody>
      </p:sp>
      <p:sp>
        <p:nvSpPr>
          <p:cNvPr id="95" name="TextBox 94"/>
          <p:cNvSpPr txBox="1"/>
          <p:nvPr/>
        </p:nvSpPr>
        <p:spPr>
          <a:xfrm>
            <a:off x="7286644" y="1214422"/>
            <a:ext cx="285752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овыль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4500562" y="15716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500" dirty="0" err="1" smtClean="0"/>
              <a:t>Яг</a:t>
            </a:r>
            <a:r>
              <a:rPr lang="ru-RU" spc="2800" dirty="0" smtClean="0"/>
              <a:t> </a:t>
            </a:r>
            <a:r>
              <a:rPr lang="ru-RU" spc="1500" dirty="0" smtClean="0"/>
              <a:t>ль</a:t>
            </a:r>
            <a:endParaRPr lang="ru-RU" spc="1500" dirty="0"/>
          </a:p>
        </p:txBody>
      </p:sp>
      <p:sp>
        <p:nvSpPr>
          <p:cNvPr id="98" name="TextBox 97"/>
          <p:cNvSpPr txBox="1"/>
          <p:nvPr/>
        </p:nvSpPr>
        <p:spPr>
          <a:xfrm>
            <a:off x="3071802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pc="1500" dirty="0" err="1" smtClean="0"/>
              <a:t>Лишайн</a:t>
            </a:r>
            <a:r>
              <a:rPr lang="ru-RU" spc="1760" dirty="0" smtClean="0"/>
              <a:t> </a:t>
            </a:r>
            <a:r>
              <a:rPr lang="ru-RU" spc="1500" dirty="0" smtClean="0"/>
              <a:t>к</a:t>
            </a:r>
            <a:endParaRPr lang="ru-RU" spc="1500" dirty="0"/>
          </a:p>
        </p:txBody>
      </p:sp>
      <p:sp>
        <p:nvSpPr>
          <p:cNvPr id="99" name="TextBox 98"/>
          <p:cNvSpPr txBox="1"/>
          <p:nvPr/>
        </p:nvSpPr>
        <p:spPr>
          <a:xfrm>
            <a:off x="3071802" y="2643182"/>
            <a:ext cx="214314" cy="372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pc="280" dirty="0" smtClean="0"/>
              <a:t>иственница</a:t>
            </a:r>
            <a:endParaRPr lang="ru-RU" spc="28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43042" y="300037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pc="1510" dirty="0" smtClean="0"/>
              <a:t>Коло</a:t>
            </a:r>
            <a:r>
              <a:rPr lang="ru-RU" spc="2560" dirty="0" smtClean="0"/>
              <a:t> </a:t>
            </a:r>
            <a:r>
              <a:rPr lang="ru-RU" spc="1510" dirty="0" err="1" smtClean="0"/>
              <a:t>няк</a:t>
            </a:r>
            <a:endParaRPr lang="ru-RU" spc="1510" dirty="0"/>
          </a:p>
        </p:txBody>
      </p:sp>
      <p:sp>
        <p:nvSpPr>
          <p:cNvPr id="103" name="TextBox 102"/>
          <p:cNvSpPr txBox="1"/>
          <p:nvPr/>
        </p:nvSpPr>
        <p:spPr>
          <a:xfrm>
            <a:off x="2000232" y="2643182"/>
            <a:ext cx="214314" cy="293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/>
              <a:t>Г </a:t>
            </a:r>
            <a:r>
              <a:rPr lang="ru-RU" dirty="0" err="1" smtClean="0"/>
              <a:t>лубика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1285852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500" dirty="0" smtClean="0"/>
              <a:t>Ду</a:t>
            </a:r>
            <a:endParaRPr lang="ru-RU" spc="15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643174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500" dirty="0" smtClean="0"/>
              <a:t>Б</a:t>
            </a:r>
            <a:r>
              <a:rPr lang="ru-RU" spc="3000" dirty="0" smtClean="0"/>
              <a:t> </a:t>
            </a:r>
            <a:r>
              <a:rPr lang="ru-RU" spc="1500" dirty="0" smtClean="0"/>
              <a:t>рёза</a:t>
            </a:r>
            <a:endParaRPr lang="ru-RU" spc="15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429124" y="4429132"/>
            <a:ext cx="214314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кация</a:t>
            </a:r>
            <a:endParaRPr lang="ru-RU" dirty="0"/>
          </a:p>
        </p:txBody>
      </p:sp>
      <p:sp>
        <p:nvSpPr>
          <p:cNvPr id="109" name="Управляющая кнопка: в начало 108">
            <a:hlinkClick r:id="rId4" action="ppaction://hlinksldjump" highlightClick="1"/>
          </p:cNvPr>
          <p:cNvSpPr/>
          <p:nvPr/>
        </p:nvSpPr>
        <p:spPr>
          <a:xfrm>
            <a:off x="7929586" y="6143644"/>
            <a:ext cx="85725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5" grpId="0"/>
      <p:bldP spid="106" grpId="0"/>
      <p:bldP spid="10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</TotalTime>
  <Words>193</Words>
  <Application>Microsoft Office PowerPoint</Application>
  <PresentationFormat>Экран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Природные зоны России</vt:lpstr>
      <vt:lpstr>Слайд 2</vt:lpstr>
      <vt:lpstr>Отправляемся в путешествие…</vt:lpstr>
      <vt:lpstr>Размышляй-ка</vt:lpstr>
      <vt:lpstr>Размышляй-ка</vt:lpstr>
      <vt:lpstr>Размышляй-ка</vt:lpstr>
      <vt:lpstr>Размышляй-ка</vt:lpstr>
      <vt:lpstr>Размышляй-ка</vt:lpstr>
      <vt:lpstr>Отгадай-ка</vt:lpstr>
      <vt:lpstr>Выбирай-ка</vt:lpstr>
      <vt:lpstr>Подумай-ка</vt:lpstr>
      <vt:lpstr>Соображай-ка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Ольга StorM</dc:creator>
  <cp:lastModifiedBy>Ольга StorM</cp:lastModifiedBy>
  <cp:revision>42</cp:revision>
  <dcterms:created xsi:type="dcterms:W3CDTF">2009-11-28T14:01:03Z</dcterms:created>
  <dcterms:modified xsi:type="dcterms:W3CDTF">2009-11-28T19:52:18Z</dcterms:modified>
</cp:coreProperties>
</file>