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1" r:id="rId5"/>
    <p:sldId id="259" r:id="rId6"/>
    <p:sldId id="257" r:id="rId7"/>
    <p:sldId id="258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86323" autoAdjust="0"/>
  </p:normalViewPr>
  <p:slideViewPr>
    <p:cSldViewPr>
      <p:cViewPr varScale="1">
        <p:scale>
          <a:sx n="70" d="100"/>
          <a:sy n="70" d="100"/>
        </p:scale>
        <p:origin x="-13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61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56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03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27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63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5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8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9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37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25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95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361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56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03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27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63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5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93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377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25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9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3">
                <a:lumMod val="20000"/>
                <a:lumOff val="80000"/>
              </a:schemeClr>
            </a:gs>
            <a:gs pos="45000">
              <a:schemeClr val="accent1">
                <a:tint val="44500"/>
                <a:satMod val="160000"/>
              </a:schemeClr>
            </a:gs>
            <a:gs pos="84000">
              <a:schemeClr val="accent6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3">
                <a:lumMod val="20000"/>
                <a:lumOff val="80000"/>
              </a:schemeClr>
            </a:gs>
            <a:gs pos="45000">
              <a:schemeClr val="accent1">
                <a:tint val="44500"/>
                <a:satMod val="160000"/>
              </a:schemeClr>
            </a:gs>
            <a:gs pos="84000">
              <a:schemeClr val="accent6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3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3">
                <a:lumMod val="20000"/>
                <a:lumOff val="80000"/>
              </a:schemeClr>
            </a:gs>
            <a:gs pos="45000">
              <a:schemeClr val="accent1">
                <a:tint val="44500"/>
                <a:satMod val="160000"/>
              </a:schemeClr>
            </a:gs>
            <a:gs pos="84000">
              <a:schemeClr val="accent6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3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11760" y="476672"/>
            <a:ext cx="4608512" cy="792088"/>
          </a:xfrm>
          <a:prstGeom prst="roundRect">
            <a:avLst>
              <a:gd name="adj" fmla="val 2183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5"/>
            <a:ext cx="7772400" cy="86409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МОУ «СОШ № 40»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3888" y="4869160"/>
            <a:ext cx="5184576" cy="108012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640" y="2564904"/>
            <a:ext cx="6552728" cy="13681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492896"/>
            <a:ext cx="6552728" cy="1368152"/>
          </a:xfrm>
        </p:spPr>
        <p:txBody>
          <a:bodyPr>
            <a:normAutofit fontScale="25000" lnSpcReduction="20000"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sz="11200" b="1" dirty="0" smtClean="0">
                <a:solidFill>
                  <a:schemeClr val="tx1"/>
                </a:solidFill>
              </a:rPr>
              <a:t>ИЗУЧАЕМ ПРАВИЛА ДОРОЖНОГО ДВИЖЕНИЯ</a:t>
            </a:r>
          </a:p>
          <a:p>
            <a:r>
              <a:rPr lang="ru-RU" sz="11200" b="1" dirty="0" smtClean="0">
                <a:solidFill>
                  <a:schemeClr val="tx1"/>
                </a:solidFill>
              </a:rPr>
              <a:t>«Пешеходный переход»</a:t>
            </a: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                  </a:t>
            </a:r>
          </a:p>
          <a:p>
            <a:r>
              <a:rPr lang="ru-RU" sz="2600" b="1" dirty="0" smtClean="0">
                <a:solidFill>
                  <a:schemeClr val="tx1"/>
                </a:solidFill>
              </a:rPr>
              <a:t>                      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5025950"/>
            <a:ext cx="518457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Подготовила: учитель начальных классов</a:t>
            </a:r>
          </a:p>
          <a:p>
            <a:r>
              <a:rPr lang="ru-RU" sz="2000" b="1" dirty="0" smtClean="0"/>
              <a:t>                                        </a:t>
            </a:r>
            <a:r>
              <a:rPr lang="ru-RU" sz="2000" b="1" dirty="0" err="1" smtClean="0"/>
              <a:t>Чечевичкина</a:t>
            </a:r>
            <a:r>
              <a:rPr lang="ru-RU" sz="2000" b="1" dirty="0" smtClean="0"/>
              <a:t> </a:t>
            </a:r>
            <a:r>
              <a:rPr lang="ru-RU" sz="2000" b="1" dirty="0"/>
              <a:t>Г.В.</a:t>
            </a:r>
          </a:p>
          <a:p>
            <a:endParaRPr lang="ru-RU" dirty="0"/>
          </a:p>
        </p:txBody>
      </p:sp>
      <p:pic>
        <p:nvPicPr>
          <p:cNvPr id="1026" name="Picture 2" descr="C:\Users\Admin\Desktop\Копилка\7167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14738"/>
            <a:ext cx="1872208" cy="140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2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>В январе ученики 4 Б класса приняли участие в работе лектория по ПДД, который проходил в МОУ «СОШ № 11».</a:t>
            </a:r>
            <a:endParaRPr lang="ru-RU" sz="2400" dirty="0"/>
          </a:p>
        </p:txBody>
      </p:sp>
      <p:pic>
        <p:nvPicPr>
          <p:cNvPr id="2050" name="Picture 2" descr="C:\Users\Admin\Desktop\4444\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671706" cy="5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476" y="0"/>
            <a:ext cx="9374092" cy="2564904"/>
          </a:xfrm>
        </p:spPr>
        <p:txBody>
          <a:bodyPr>
            <a:noAutofit/>
          </a:bodyPr>
          <a:lstStyle/>
          <a:p>
            <a:pPr algn="l"/>
            <a:r>
              <a:rPr lang="ru-RU" sz="2400" dirty="0"/>
              <a:t>Работа лектория направлена на изучение учащимися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Правил </a:t>
            </a:r>
            <a:r>
              <a:rPr lang="ru-RU" sz="2400" dirty="0"/>
              <a:t>дорожного движения. Важно знать, как правильно </a:t>
            </a:r>
            <a:r>
              <a:rPr lang="ru-RU" sz="2400" dirty="0" smtClean="0"/>
              <a:t>себя</a:t>
            </a:r>
            <a:br>
              <a:rPr lang="ru-RU" sz="2400" dirty="0" smtClean="0"/>
            </a:br>
            <a:r>
              <a:rPr lang="ru-RU" sz="2400" dirty="0" smtClean="0"/>
              <a:t>вести на </a:t>
            </a:r>
            <a:r>
              <a:rPr lang="ru-RU" sz="2400" dirty="0"/>
              <a:t>дорогах, на улице, во дворе, в общественном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транспорте</a:t>
            </a:r>
            <a:r>
              <a:rPr lang="ru-RU" sz="2400" dirty="0"/>
              <a:t>, автомобиле, какие правила должен соблюдать </a:t>
            </a:r>
            <a:r>
              <a:rPr lang="ru-RU" sz="2400" dirty="0" smtClean="0"/>
              <a:t>велосипедист, как </a:t>
            </a:r>
            <a:r>
              <a:rPr lang="ru-RU" sz="2400" dirty="0"/>
              <a:t>нужно вести себя, когда катаешься на роликах.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4" name="Picture 2" descr="C:\Users\Admin\Desktop\4444\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28874"/>
            <a:ext cx="2813845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4444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76" y="2128874"/>
            <a:ext cx="3078633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4444\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4874"/>
            <a:ext cx="2367544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4444\p11_dscf0235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424" y="2132856"/>
            <a:ext cx="24000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0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784976" cy="1224136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Невнимательность, спешка, незнание Правил дорожного движения или несоблюдение этих правил как водителями,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так </a:t>
            </a:r>
            <a:r>
              <a:rPr lang="ru-RU" sz="2400" dirty="0"/>
              <a:t>и пешеходами, приводят </a:t>
            </a:r>
            <a:r>
              <a:rPr lang="ru-RU" sz="2400" dirty="0" smtClean="0"/>
              <a:t>к </a:t>
            </a:r>
            <a:r>
              <a:rPr lang="ru-RU" sz="2400" dirty="0"/>
              <a:t>печальным последствиям. </a:t>
            </a:r>
          </a:p>
        </p:txBody>
      </p:sp>
      <p:pic>
        <p:nvPicPr>
          <p:cNvPr id="1028" name="Picture 4" descr="C:\Users\Admin\Desktop\4444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1328"/>
            <a:ext cx="278437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4444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1328"/>
            <a:ext cx="5811878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55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9793088" cy="136815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/>
              <a:t>Важно знать </a:t>
            </a:r>
            <a:r>
              <a:rPr lang="ru-RU" sz="2400" dirty="0"/>
              <a:t>и </a:t>
            </a:r>
            <a:r>
              <a:rPr lang="ru-RU" sz="2400" dirty="0" smtClean="0"/>
              <a:t>соблюдать </a:t>
            </a:r>
            <a:r>
              <a:rPr lang="ru-RU" sz="2400" dirty="0"/>
              <a:t>Правила дорожного движения,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 </a:t>
            </a:r>
            <a:r>
              <a:rPr lang="ru-RU" sz="2400" dirty="0"/>
              <a:t>если кто-то вдруг что-то забыл или еще не знает,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то </a:t>
            </a:r>
            <a:r>
              <a:rPr lang="ru-RU" sz="2400" dirty="0"/>
              <a:t>мы с удовольствием напомним и </a:t>
            </a:r>
            <a:r>
              <a:rPr lang="ru-RU" sz="2400" dirty="0" smtClean="0"/>
              <a:t>расскажем.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098" name="Picture 2" descr="C:\Users\Admin\Desktop\4444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178" y="1916832"/>
            <a:ext cx="281531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4444\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281531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6832"/>
            <a:ext cx="2822804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94822" y="5733256"/>
            <a:ext cx="3154356" cy="7200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Беседу ведет руководитель лектория:  </a:t>
            </a:r>
            <a:r>
              <a:rPr lang="ru-RU" dirty="0" err="1" smtClean="0">
                <a:solidFill>
                  <a:schemeClr val="tx1"/>
                </a:solidFill>
              </a:rPr>
              <a:t>Сюбаев</a:t>
            </a:r>
            <a:r>
              <a:rPr lang="ru-RU" dirty="0" smtClean="0">
                <a:solidFill>
                  <a:schemeClr val="tx1"/>
                </a:solidFill>
              </a:rPr>
              <a:t> А.Б.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Совсем скоро нас ждут каникулы. Внимательность, бдительность и аккуратность на дорогах, улицах, во дворе, общественном транспорте, в автомобиле, на велосипеде, роликах никто не отменял.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9" y="2420887"/>
            <a:ext cx="5438633" cy="29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C:\Users\Admin\Desktop\4444\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115" y="2420886"/>
            <a:ext cx="2861349" cy="392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123" y="5570479"/>
            <a:ext cx="5656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Важно </a:t>
            </a:r>
            <a:r>
              <a:rPr lang="ru-RU" sz="2400" dirty="0"/>
              <a:t>помнить, что тише едешь – </a:t>
            </a:r>
            <a:r>
              <a:rPr lang="ru-RU" sz="2400" dirty="0" smtClean="0"/>
              <a:t>    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                   дальше </a:t>
            </a:r>
            <a:r>
              <a:rPr lang="ru-RU" sz="2400" dirty="0"/>
              <a:t>будешь!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123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130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Тема Office</vt:lpstr>
      <vt:lpstr>1_Тема Office</vt:lpstr>
      <vt:lpstr>2_Тема Office</vt:lpstr>
      <vt:lpstr>МОУ «СОШ № 40»</vt:lpstr>
      <vt:lpstr>В январе ученики 4 Б класса приняли участие в работе лектория по ПДД, который проходил в МОУ «СОШ № 11».</vt:lpstr>
      <vt:lpstr>Работа лектория направлена на изучение учащимися  Правил дорожного движения. Важно знать, как правильно себя вести на дорогах, на улице, во дворе, в общественном  транспорте, автомобиле, какие правила должен соблюдать велосипедист, как нужно вести себя, когда катаешься на роликах. </vt:lpstr>
      <vt:lpstr>Невнимательность, спешка, незнание Правил дорожного движения или несоблюдение этих правил как водителями,  так и пешеходами, приводят к печальным последствиям. </vt:lpstr>
      <vt:lpstr>Важно знать и соблюдать Правила дорожного движения,  а если кто-то вдруг что-то забыл или еще не знает,  то мы с удовольствием напомним и расскажем. </vt:lpstr>
      <vt:lpstr>Совсем скоро нас ждут каникулы. Внимательность, бдительность и аккуратность на дорогах, улицах, во дворе, общественном транспорте, в автомобиле, на велосипеде, роликах никто не отменял.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Изучаем ПДД</dc:title>
  <dc:creator>Чечевичкина Г.В.</dc:creator>
  <dc:description>4 Б класс на лектории по ПДД</dc:description>
  <cp:lastModifiedBy>Admin</cp:lastModifiedBy>
  <cp:revision>32</cp:revision>
  <dcterms:created xsi:type="dcterms:W3CDTF">2015-01-30T18:49:45Z</dcterms:created>
  <dcterms:modified xsi:type="dcterms:W3CDTF">2015-02-01T10:49:33Z</dcterms:modified>
</cp:coreProperties>
</file>