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3" r:id="rId10"/>
    <p:sldId id="27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A0000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0542F-C5DA-4D7B-9BE0-54548344919B}" type="datetimeFigureOut">
              <a:rPr lang="ru-RU"/>
              <a:pPr>
                <a:defRPr/>
              </a:pPr>
              <a:t>14.03.2015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3B5E4-D01C-405B-8601-1782148A2E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03EBE-13CF-40DB-BFAB-8362EAFC8471}" type="datetimeFigureOut">
              <a:rPr lang="ru-RU"/>
              <a:pPr>
                <a:defRPr/>
              </a:pPr>
              <a:t>14.03.2015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376D0-9542-41CD-9914-A43186BDC0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26696-56F1-4CE1-9FB3-06BE91DD1E63}" type="datetimeFigureOut">
              <a:rPr lang="ru-RU"/>
              <a:pPr>
                <a:defRPr/>
              </a:pPr>
              <a:t>14.03.2015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6787C-6F25-4722-B317-5FB7A18D22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5586D-A8AC-4059-B856-F2E9AF6C006A}" type="datetimeFigureOut">
              <a:rPr lang="ru-RU"/>
              <a:pPr>
                <a:defRPr/>
              </a:pPr>
              <a:t>14.03.2015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D1B39-DE22-4E54-8C87-DB261819D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0B98F-F9BA-4690-9D34-CAFB07E9C0DF}" type="datetimeFigureOut">
              <a:rPr lang="ru-RU"/>
              <a:pPr>
                <a:defRPr/>
              </a:pPr>
              <a:t>14.03.2015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C6593-1715-44F2-8AC1-4E730B2575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D7828-A213-44B8-90BC-FE9613159445}" type="datetimeFigureOut">
              <a:rPr lang="ru-RU"/>
              <a:pPr>
                <a:defRPr/>
              </a:pPr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569AE-5D8F-43CD-A55C-4D9187DCF8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BA7EB-944A-4A9B-A995-B6569D4102B6}" type="datetimeFigureOut">
              <a:rPr lang="ru-RU"/>
              <a:pPr>
                <a:defRPr/>
              </a:pPr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8F97A-AD75-42CD-B5D7-E2D97A6DE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2F5E8-446B-46FA-A5D2-B1CF4248AD20}" type="datetimeFigureOut">
              <a:rPr lang="ru-RU"/>
              <a:pPr>
                <a:defRPr/>
              </a:pPr>
              <a:t>14.03.2015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AB0E0-37A8-43DE-B057-9755B3275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D9643-A98E-4AD2-B8AB-C71C91D9BF87}" type="datetimeFigureOut">
              <a:rPr lang="ru-RU"/>
              <a:pPr>
                <a:defRPr/>
              </a:pPr>
              <a:t>14.03.2015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3DC9B-35D7-40DD-9B56-13A4345ACF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ED77E-6D20-4F93-86F3-DDFA082D7975}" type="datetimeFigureOut">
              <a:rPr lang="ru-RU"/>
              <a:pPr>
                <a:defRPr/>
              </a:pPr>
              <a:t>14.03.2015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30891-86EB-441B-B09E-841809BA8E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BE935-611C-4345-BE8C-96B57BB7D635}" type="datetimeFigureOut">
              <a:rPr lang="ru-RU"/>
              <a:pPr>
                <a:defRPr/>
              </a:pPr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C8AB1-BCFC-4A65-8B71-1A7CDBADA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5CA97-2EA6-4BC8-A3EF-870E5E5E3CFB}" type="datetimeFigureOut">
              <a:rPr lang="ru-RU"/>
              <a:pPr>
                <a:defRPr/>
              </a:pPr>
              <a:t>14.03.2015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42F0F-B53D-419C-9903-918E1794B5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A62F9-0CF9-4620-93FB-54D25215D02B}" type="datetimeFigureOut">
              <a:rPr lang="ru-RU"/>
              <a:pPr>
                <a:defRPr/>
              </a:pPr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6937D-5A7D-4013-832B-FEA0EBAFF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C62CD-20B1-4859-A7D8-228FEDEFAE2A}" type="datetimeFigureOut">
              <a:rPr lang="ru-RU"/>
              <a:pPr>
                <a:defRPr/>
              </a:pPr>
              <a:t>14.03.2015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857D5-96E4-435F-92E9-360A12279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F081E-7A0C-48BC-B859-E95DB930EB41}" type="datetimeFigureOut">
              <a:rPr lang="ru-RU"/>
              <a:pPr>
                <a:defRPr/>
              </a:pPr>
              <a:t>14.03.2015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81F15-2BCE-4180-A5FB-1D8DAD3B99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CCA307-ABC3-4B73-B8D2-6EC828257EC5}" type="datetimeFigureOut">
              <a:rPr lang="ru-RU"/>
              <a:pPr>
                <a:defRPr/>
              </a:pPr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2EFD52-EA80-48E7-B55F-1F33CEC53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  <p:sldLayoutId id="2147483650" r:id="rId14"/>
    <p:sldLayoutId id="2147483649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700338" y="4724400"/>
            <a:ext cx="3763962" cy="15843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2000" b="1" i="1" smtClean="0">
                <a:solidFill>
                  <a:srgbClr val="0000CC"/>
                </a:solidFill>
                <a:cs typeface="Times New Roman" pitchFamily="18" charset="0"/>
              </a:rPr>
              <a:t>Урок математики во 2 классе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2000" b="1" i="1" smtClean="0">
                <a:solidFill>
                  <a:srgbClr val="0000CC"/>
                </a:solidFill>
                <a:cs typeface="Times New Roman" pitchFamily="18" charset="0"/>
              </a:rPr>
              <a:t>«Умножение на 1 и 0»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2000" b="1" i="1" smtClean="0">
                <a:solidFill>
                  <a:srgbClr val="0000CC"/>
                </a:solidFill>
                <a:cs typeface="Times New Roman" pitchFamily="18" charset="0"/>
              </a:rPr>
              <a:t>Подготовила: Ушатая Елена Викторовна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2000" b="1" i="1" smtClean="0">
                <a:solidFill>
                  <a:srgbClr val="0000CC"/>
                </a:solidFill>
                <a:cs typeface="Times New Roman" pitchFamily="18" charset="0"/>
              </a:rPr>
              <a:t>Учитель начальных классов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2000" b="1" i="1" smtClean="0">
                <a:solidFill>
                  <a:srgbClr val="0000CC"/>
                </a:solidFill>
                <a:cs typeface="Times New Roman" pitchFamily="18" charset="0"/>
              </a:rPr>
              <a:t>МОУ «Яркополенская школа»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0825" y="2060575"/>
            <a:ext cx="8642350" cy="1384300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ru-RU" sz="5400" b="1">
                <a:solidFill>
                  <a:srgbClr val="F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ПУТЕШЕСТВИЕ ПО СКАЗКАМ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b="1" smtClean="0">
                <a:solidFill>
                  <a:srgbClr val="FA0000"/>
                </a:solidFill>
                <a:latin typeface="Arial Black" pitchFamily="34" charset="0"/>
              </a:rPr>
              <a:t>Вот и путешествию конец, а кто работал – молодец!</a:t>
            </a:r>
            <a:r>
              <a:rPr lang="ru-RU" smtClean="0"/>
              <a:t> </a:t>
            </a:r>
          </a:p>
        </p:txBody>
      </p:sp>
      <p:pic>
        <p:nvPicPr>
          <p:cNvPr id="25603" name="Picture 5" descr="i?id=b5ae7c879ac3efa9b1be3137b9fb602a-58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2205038"/>
            <a:ext cx="5795963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922338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A0000"/>
                </a:solidFill>
                <a:latin typeface="Arial Black" pitchFamily="34" charset="0"/>
              </a:rPr>
              <a:t>ДЕВИЗ УРОКА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4000" b="1" smtClean="0"/>
              <a:t>Мы будем думать,</a:t>
            </a:r>
          </a:p>
          <a:p>
            <a:pPr algn="ctr" eaLnBrk="1" hangingPunct="1">
              <a:buFont typeface="Arial" charset="0"/>
              <a:buNone/>
            </a:pPr>
            <a:r>
              <a:rPr lang="ru-RU" sz="4000" b="1" smtClean="0"/>
              <a:t>А также считать.</a:t>
            </a:r>
          </a:p>
          <a:p>
            <a:pPr algn="ctr" eaLnBrk="1" hangingPunct="1">
              <a:buFont typeface="Arial" charset="0"/>
              <a:buNone/>
            </a:pPr>
            <a:r>
              <a:rPr lang="ru-RU" sz="4000" b="1" smtClean="0"/>
              <a:t>Задачи решать,</a:t>
            </a:r>
          </a:p>
          <a:p>
            <a:pPr algn="ctr" eaLnBrk="1" hangingPunct="1">
              <a:buFont typeface="Arial" charset="0"/>
              <a:buNone/>
            </a:pPr>
            <a:r>
              <a:rPr lang="ru-RU" sz="4000" b="1" smtClean="0"/>
              <a:t>Свой ум развивать!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9458" name="Picture 4" descr="матем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233488"/>
            <a:ext cx="9144000" cy="54356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457200" y="1052513"/>
            <a:ext cx="8229600" cy="8636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A0000"/>
                </a:solidFill>
                <a:latin typeface="Arial Black" pitchFamily="34" charset="0"/>
              </a:rPr>
              <a:t>ДЮЙМОВОЧКА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3635375" y="5876925"/>
            <a:ext cx="5051425" cy="9810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0000CC"/>
                </a:solidFill>
              </a:rPr>
              <a:t>Г. Х. Андерсен</a:t>
            </a:r>
          </a:p>
        </p:txBody>
      </p:sp>
      <p:pic>
        <p:nvPicPr>
          <p:cNvPr id="20483" name="Picture 9" descr="i?id=6cfa33740cccf70061bbfbda74f2ade0-76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1773238"/>
            <a:ext cx="5865812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0" y="981075"/>
            <a:ext cx="5148263" cy="792163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A0000"/>
                </a:solidFill>
                <a:latin typeface="Arial Black" pitchFamily="34" charset="0"/>
              </a:rPr>
              <a:t>ВИНИ - ПУХ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539750" y="5805488"/>
            <a:ext cx="4978400" cy="105251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0000CC"/>
                </a:solidFill>
              </a:rPr>
              <a:t>Алан Александр Милн</a:t>
            </a:r>
            <a:r>
              <a:rPr lang="ru-RU" smtClean="0"/>
              <a:t> </a:t>
            </a:r>
          </a:p>
        </p:txBody>
      </p:sp>
      <p:pic>
        <p:nvPicPr>
          <p:cNvPr id="21507" name="Picture 5" descr="i?id=2b15ac61a9eea85cafc0ed50a1ce0084-41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1557338"/>
            <a:ext cx="4454525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457200" y="1052513"/>
            <a:ext cx="8229600" cy="1081087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A0000"/>
                </a:solidFill>
                <a:latin typeface="Arial Black" pitchFamily="34" charset="0"/>
              </a:rPr>
              <a:t>ПО ЩУЧЬЕМУ ВЕЛЕНИЮ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457200" y="2205038"/>
            <a:ext cx="8229600" cy="439261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2531" name="Picture 5" descr="i?id=34b29f2446acd42a54184df80cab482e-70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2060575"/>
            <a:ext cx="6264275" cy="443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792162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A0000"/>
                </a:solidFill>
                <a:latin typeface="Arial Black" pitchFamily="34" charset="0"/>
              </a:rPr>
              <a:t>ТРИ МЕДВЕДЯ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179388" y="6165850"/>
            <a:ext cx="2376487" cy="431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000" b="1" smtClean="0">
                <a:solidFill>
                  <a:srgbClr val="0000CC"/>
                </a:solidFill>
              </a:rPr>
              <a:t>Л.Н. ТОЛСТОЙ</a:t>
            </a:r>
          </a:p>
        </p:txBody>
      </p:sp>
      <p:pic>
        <p:nvPicPr>
          <p:cNvPr id="23555" name="Picture 7" descr="i?id=5bd9dbfdf7d4e4572ec36d02df7833b1-59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1916113"/>
            <a:ext cx="6354762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865188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A0000"/>
                </a:solidFill>
                <a:latin typeface="Arial Black" pitchFamily="34" charset="0"/>
              </a:rPr>
              <a:t>ГУСИ ЛЕБЕДИ</a:t>
            </a:r>
          </a:p>
        </p:txBody>
      </p:sp>
      <p:pic>
        <p:nvPicPr>
          <p:cNvPr id="24578" name="Picture 6" descr="i?id=5ccfdd6998134601e183f4a4dab07840-138-144&amp;n=21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1916113"/>
            <a:ext cx="7886700" cy="473075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z="10000" b="1" smtClean="0">
                <a:solidFill>
                  <a:srgbClr val="FA0000"/>
                </a:solidFill>
                <a:latin typeface="Arial Black" pitchFamily="34" charset="0"/>
              </a:rPr>
              <a:t>1· а = а</a:t>
            </a:r>
          </a:p>
          <a:p>
            <a:pPr algn="ctr">
              <a:buFont typeface="Arial" charset="0"/>
              <a:buNone/>
            </a:pPr>
            <a:r>
              <a:rPr lang="ru-RU" sz="10000" b="1" smtClean="0">
                <a:solidFill>
                  <a:srgbClr val="FA0000"/>
                </a:solidFill>
                <a:latin typeface="Arial Black" pitchFamily="34" charset="0"/>
              </a:rPr>
              <a:t>0 ·а = 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68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Calibri</vt:lpstr>
      <vt:lpstr>Arial Black</vt:lpstr>
      <vt:lpstr>Тема Office</vt:lpstr>
      <vt:lpstr>Слайд 1</vt:lpstr>
      <vt:lpstr>ДЕВИЗ УРОКА</vt:lpstr>
      <vt:lpstr>Слайд 3</vt:lpstr>
      <vt:lpstr>ДЮЙМОВОЧКА</vt:lpstr>
      <vt:lpstr>ВИНИ - ПУХ</vt:lpstr>
      <vt:lpstr>ПО ЩУЧЬЕМУ ВЕЛЕНИЮ</vt:lpstr>
      <vt:lpstr>ТРИ МЕДВЕДЯ</vt:lpstr>
      <vt:lpstr>ГУСИ ЛЕБЕДИ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Елена</cp:lastModifiedBy>
  <cp:revision>24</cp:revision>
  <dcterms:created xsi:type="dcterms:W3CDTF">2013-07-29T17:42:42Z</dcterms:created>
  <dcterms:modified xsi:type="dcterms:W3CDTF">2015-03-14T15:49:04Z</dcterms:modified>
</cp:coreProperties>
</file>