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9" r:id="rId4"/>
    <p:sldId id="263" r:id="rId5"/>
    <p:sldId id="264" r:id="rId6"/>
    <p:sldId id="265" r:id="rId7"/>
    <p:sldId id="260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ger-irk.blogspot.com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hyperlink" Target="http://baikal.ru/ru/irkutsk/cards/names/stnam.html" TargetMode="External"/><Relationship Id="rId6" Type="http://schemas.openxmlformats.org/officeDocument/2006/relationships/hyperlink" Target="http://russian-sign.h1.ru/" TargetMode="External"/><Relationship Id="rId5" Type="http://schemas.openxmlformats.org/officeDocument/2006/relationships/hyperlink" Target="http://www.fototerra.ru/" TargetMode="External"/><Relationship Id="rId4" Type="http://schemas.openxmlformats.org/officeDocument/2006/relationships/hyperlink" Target="http://www.cbs.irkutsk.ru/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%5b27-51%5d%20&#1056;&#1091;&#1089;&#1089;&#1082;&#1072;&#1103;%20&#1085;&#1072;&#1088;&#1086;&#1076;&#1085;&#1072;&#1103;%20&#1089;&#1082;&#1072;&#1079;&#1082;&#1072;%20&#171;&#1043;&#1091;&#1089;&#1080;-&#1083;&#1077;&#1073;&#1077;&#1076;&#1080;&#187;.url" TargetMode="External"/><Relationship Id="rId2" Type="http://schemas.openxmlformats.org/officeDocument/2006/relationships/hyperlink" Target="&#1058;&#1077;&#1093;&#1085;&#1086;&#1083;&#1086;&#1075;&#1080;&#1095;&#1077;&#1089;&#1082;&#1072;&#1103;%20&#1082;&#1072;&#1088;&#1090;&#1072;.docx" TargetMode="External"/><Relationship Id="rId1" Type="http://schemas.openxmlformats.org/officeDocument/2006/relationships/hyperlink" Target="&#1055;&#1088;&#1080;&#1084;&#1077;&#1088;&#1085;&#1086;&#1077;%20&#1087;&#1083;&#1072;&#1085;&#1080;&#1088;&#1086;&#1074;&#1072;&#1085;&#1080;&#1077;%20&#1091;&#1095;&#1077;&#1073;&#1085;&#1086;&#1075;&#1086;%20&#1084;&#1072;&#1090;&#1077;&#1088;&#1080;&#1072;&#1083;&#1072;.docx" TargetMode="External"/><Relationship Id="rId6" Type="http://schemas.openxmlformats.org/officeDocument/2006/relationships/hyperlink" Target="../baba_iaga_ychit.ppt" TargetMode="External"/><Relationship Id="rId5" Type="http://schemas.openxmlformats.org/officeDocument/2006/relationships/hyperlink" Target="&#1055;&#1088;&#1077;&#1079;&#1077;&#1085;&#1090;&#1072;&#1094;&#1080;&#1103;%20&#1048;&#1088;&#1082;&#1091;&#1090;&#1089;&#1082;.pptx" TargetMode="External"/><Relationship Id="rId4" Type="http://schemas.openxmlformats.org/officeDocument/2006/relationships/hyperlink" Target="../&#171;&#1048;&#1079;&#1086;&#1073;&#1088;&#1072;&#1079;&#1080;&#1090;&#1077;&#1083;&#1100;&#1085;&#1086;&#1077;%20&#1080;&#1089;&#1082;&#1091;&#1089;&#1089;&#1090;&#1074;&#1086;.%202%20&#1082;&#1083;&#1072;&#1089;&#1089;&#187;.lnk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ger-irk.blogspot.com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hyperlink" Target="http://baikal.ru/ru/irkutsk/cards/names/stnam.html" TargetMode="External"/><Relationship Id="rId6" Type="http://schemas.openxmlformats.org/officeDocument/2006/relationships/hyperlink" Target="http://russian-sign.h1.ru/" TargetMode="External"/><Relationship Id="rId5" Type="http://schemas.openxmlformats.org/officeDocument/2006/relationships/hyperlink" Target="http://www.fototerra.ru/" TargetMode="External"/><Relationship Id="rId4" Type="http://schemas.openxmlformats.org/officeDocument/2006/relationships/hyperlink" Target="http://www.cbs.irkutsk.ru/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&#1059;&#1088;&#1086;&#1082;%20&#1089;%20&#1080;&#1089;&#1087;&#1086;&#1083;&#1100;&#1079;&#1086;&#1074;&#1072;&#1085;&#1080;&#1077;&#1084;%20&#1069;&#1048;.docx" TargetMode="External"/><Relationship Id="rId2" Type="http://schemas.openxmlformats.org/officeDocument/2006/relationships/hyperlink" Target="&#1058;&#1077;&#1093;&#1085;&#1086;&#1083;&#1086;&#1075;&#1080;&#1095;&#1077;&#1089;&#1082;&#1072;&#1103;%20&#1082;&#1072;&#1088;&#1090;&#1072;.docx" TargetMode="External"/><Relationship Id="rId1" Type="http://schemas.openxmlformats.org/officeDocument/2006/relationships/hyperlink" Target="&#1055;&#1088;&#1080;&#1084;&#1077;&#1088;&#1085;&#1086;&#1077;%20&#1087;&#1083;&#1072;&#1085;&#1080;&#1088;&#1086;&#1074;&#1072;&#1085;&#1080;&#1077;%20&#1091;&#1095;&#1077;&#1073;&#1085;&#1086;&#1075;&#1086;%20&#1084;&#1072;&#1090;&#1077;&#1088;&#1080;&#1072;&#1083;&#1072;.docx" TargetMode="External"/><Relationship Id="rId5" Type="http://schemas.openxmlformats.org/officeDocument/2006/relationships/hyperlink" Target="&#1055;&#1088;&#1077;&#1079;&#1077;&#1085;&#1090;&#1072;&#1094;&#1080;&#1103;%20&#1048;&#1088;&#1082;&#1091;&#1090;&#1089;&#1082;.pptx" TargetMode="External"/><Relationship Id="rId4" Type="http://schemas.openxmlformats.org/officeDocument/2006/relationships/hyperlink" Target="&#1048;&#1090;&#1086;&#1075;&#1086;&#1074;&#1099;&#1081;%20&#1086;&#1087;&#1088;&#1086;&#1089;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ADC11-D36C-4F74-9714-DF38A5A3B95C}" type="doc">
      <dgm:prSet loTypeId="urn:microsoft.com/office/officeart/2005/8/layout/hList3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8CDD1760-EB1E-4125-8541-82BCCDA6ECA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>
                  <a:lumMod val="75000"/>
                </a:schemeClr>
              </a:solidFill>
            </a:rPr>
            <a:t>один компьютер + проектор на класс</a:t>
          </a:r>
          <a:endParaRPr lang="ru-RU" sz="2800" dirty="0">
            <a:solidFill>
              <a:schemeClr val="tx2">
                <a:lumMod val="75000"/>
              </a:schemeClr>
            </a:solidFill>
          </a:endParaRPr>
        </a:p>
      </dgm:t>
    </dgm:pt>
    <dgm:pt modelId="{B866FFE0-8CF1-482D-AED6-E7E9F1474587}" type="parTrans" cxnId="{AA39EF73-AE3A-4144-9792-44F6F426DFE2}">
      <dgm:prSet/>
      <dgm:spPr/>
      <dgm:t>
        <a:bodyPr/>
        <a:lstStyle/>
        <a:p>
          <a:endParaRPr lang="ru-RU"/>
        </a:p>
      </dgm:t>
    </dgm:pt>
    <dgm:pt modelId="{9D665747-459A-492D-83A6-AFC55ADCB859}" type="sibTrans" cxnId="{AA39EF73-AE3A-4144-9792-44F6F426DFE2}">
      <dgm:prSet/>
      <dgm:spPr/>
      <dgm:t>
        <a:bodyPr/>
        <a:lstStyle/>
        <a:p>
          <a:endParaRPr lang="ru-RU"/>
        </a:p>
      </dgm:t>
    </dgm:pt>
    <dgm:pt modelId="{F3882A82-363B-448D-831A-44532875FD32}">
      <dgm:prSet phldrT="[Текст]"/>
      <dgm:spPr/>
      <dgm:t>
        <a:bodyPr/>
        <a:lstStyle/>
        <a:p>
          <a:r>
            <a:rPr lang="ru-RU" dirty="0" smtClean="0"/>
            <a:t>демонстрация учителем отдельных мультимедиа  объектов </a:t>
          </a:r>
          <a:r>
            <a:rPr lang="ru-RU" dirty="0" err="1" smtClean="0"/>
            <a:t>мультимедийных</a:t>
          </a:r>
          <a:r>
            <a:rPr lang="ru-RU" dirty="0" smtClean="0"/>
            <a:t> презентаций по теме урока (15 – 20 минут от урока);</a:t>
          </a:r>
          <a:endParaRPr lang="ru-RU" dirty="0"/>
        </a:p>
      </dgm:t>
    </dgm:pt>
    <dgm:pt modelId="{88A5E7E4-7AC7-42D2-A2F8-999A61A89FEC}" type="parTrans" cxnId="{B36348C4-9C92-49DC-8852-799E8B815EA7}">
      <dgm:prSet/>
      <dgm:spPr/>
      <dgm:t>
        <a:bodyPr/>
        <a:lstStyle/>
        <a:p>
          <a:endParaRPr lang="ru-RU"/>
        </a:p>
      </dgm:t>
    </dgm:pt>
    <dgm:pt modelId="{53665400-8004-4C38-898C-0D5A627DE444}" type="sibTrans" cxnId="{B36348C4-9C92-49DC-8852-799E8B815EA7}">
      <dgm:prSet/>
      <dgm:spPr/>
      <dgm:t>
        <a:bodyPr/>
        <a:lstStyle/>
        <a:p>
          <a:endParaRPr lang="ru-RU"/>
        </a:p>
      </dgm:t>
    </dgm:pt>
    <dgm:pt modelId="{40268687-A3A6-483C-ACCC-821BED0912FF}">
      <dgm:prSet/>
      <dgm:spPr/>
      <dgm:t>
        <a:bodyPr/>
        <a:lstStyle/>
        <a:p>
          <a:r>
            <a:rPr lang="ru-RU" dirty="0" smtClean="0"/>
            <a:t>демонстрация учителем </a:t>
          </a:r>
          <a:r>
            <a:rPr lang="ru-RU" dirty="0" err="1" smtClean="0"/>
            <a:t>мультимедийных</a:t>
          </a:r>
          <a:r>
            <a:rPr lang="ru-RU" dirty="0" smtClean="0"/>
            <a:t> презентаций по теме урока</a:t>
          </a:r>
          <a:endParaRPr lang="ru-RU" dirty="0"/>
        </a:p>
      </dgm:t>
    </dgm:pt>
    <dgm:pt modelId="{96B7CC90-AC6E-4113-9A6A-7137E76F2E26}" type="parTrans" cxnId="{6200908C-2B97-41FA-B407-5C0F3B91E47F}">
      <dgm:prSet/>
      <dgm:spPr/>
      <dgm:t>
        <a:bodyPr/>
        <a:lstStyle/>
        <a:p>
          <a:endParaRPr lang="ru-RU"/>
        </a:p>
      </dgm:t>
    </dgm:pt>
    <dgm:pt modelId="{C92918E1-73BD-43B7-AB7D-B033FCEB24E1}" type="sibTrans" cxnId="{6200908C-2B97-41FA-B407-5C0F3B91E47F}">
      <dgm:prSet/>
      <dgm:spPr/>
      <dgm:t>
        <a:bodyPr/>
        <a:lstStyle/>
        <a:p>
          <a:endParaRPr lang="ru-RU"/>
        </a:p>
      </dgm:t>
    </dgm:pt>
    <dgm:pt modelId="{66543728-8744-4E22-A06A-DFC203598C70}">
      <dgm:prSet phldrT="[Текст]"/>
      <dgm:spPr/>
      <dgm:t>
        <a:bodyPr/>
        <a:lstStyle/>
        <a:p>
          <a:r>
            <a:rPr lang="ru-RU" dirty="0" smtClean="0"/>
            <a:t>«живая» демонстрация учителем с использованием ПО</a:t>
          </a:r>
          <a:r>
            <a:rPr lang="en-US" dirty="0" smtClean="0"/>
            <a:t> SMART Notebook 10</a:t>
          </a:r>
          <a:endParaRPr lang="ru-RU" dirty="0"/>
        </a:p>
      </dgm:t>
    </dgm:pt>
    <dgm:pt modelId="{2B6CB7D8-A11D-4E24-B528-94110E8EC9BB}" type="parTrans" cxnId="{DB092601-1D17-4928-BA74-7E7416AA8430}">
      <dgm:prSet/>
      <dgm:spPr/>
      <dgm:t>
        <a:bodyPr/>
        <a:lstStyle/>
        <a:p>
          <a:endParaRPr lang="ru-RU"/>
        </a:p>
      </dgm:t>
    </dgm:pt>
    <dgm:pt modelId="{812CB3B2-524F-46AD-A238-3CB7BB5B2686}" type="sibTrans" cxnId="{DB092601-1D17-4928-BA74-7E7416AA8430}">
      <dgm:prSet/>
      <dgm:spPr/>
      <dgm:t>
        <a:bodyPr/>
        <a:lstStyle/>
        <a:p>
          <a:endParaRPr lang="ru-RU"/>
        </a:p>
      </dgm:t>
    </dgm:pt>
    <dgm:pt modelId="{649B1E3C-5A1D-4181-B00C-9DF62E72EE6F}">
      <dgm:prSet/>
      <dgm:spPr/>
      <dgm:t>
        <a:bodyPr/>
        <a:lstStyle/>
        <a:p>
          <a:r>
            <a:rPr lang="ru-RU" dirty="0" smtClean="0"/>
            <a:t>использование компьютера или интерактивной доски школьником (школьниками)</a:t>
          </a:r>
          <a:endParaRPr lang="ru-RU" dirty="0"/>
        </a:p>
      </dgm:t>
    </dgm:pt>
    <dgm:pt modelId="{F4694F54-2A17-4347-9E3D-B5063A8300FF}" type="parTrans" cxnId="{59F12C8F-37E6-4DA3-93BA-9D4A59061E27}">
      <dgm:prSet/>
      <dgm:spPr/>
      <dgm:t>
        <a:bodyPr/>
        <a:lstStyle/>
        <a:p>
          <a:endParaRPr lang="ru-RU"/>
        </a:p>
      </dgm:t>
    </dgm:pt>
    <dgm:pt modelId="{A510C589-6B4F-4F64-AD8A-A7C8294F7054}" type="sibTrans" cxnId="{59F12C8F-37E6-4DA3-93BA-9D4A59061E27}">
      <dgm:prSet/>
      <dgm:spPr/>
      <dgm:t>
        <a:bodyPr/>
        <a:lstStyle/>
        <a:p>
          <a:endParaRPr lang="ru-RU"/>
        </a:p>
      </dgm:t>
    </dgm:pt>
    <dgm:pt modelId="{A1BFBA93-3796-445C-8F88-01D5D481F2FB}" type="pres">
      <dgm:prSet presAssocID="{054ADC11-D36C-4F74-9714-DF38A5A3B95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7A7BF8-C4C1-44C8-A037-4C9D1DCD0006}" type="pres">
      <dgm:prSet presAssocID="{8CDD1760-EB1E-4125-8541-82BCCDA6ECA7}" presName="roof" presStyleLbl="dkBgShp" presStyleIdx="0" presStyleCnt="2"/>
      <dgm:spPr/>
      <dgm:t>
        <a:bodyPr/>
        <a:lstStyle/>
        <a:p>
          <a:endParaRPr lang="ru-RU"/>
        </a:p>
      </dgm:t>
    </dgm:pt>
    <dgm:pt modelId="{719DDDC6-CBB1-4EAC-AB87-341A4705AAEB}" type="pres">
      <dgm:prSet presAssocID="{8CDD1760-EB1E-4125-8541-82BCCDA6ECA7}" presName="pillars" presStyleCnt="0"/>
      <dgm:spPr/>
    </dgm:pt>
    <dgm:pt modelId="{6E5EDA38-19E9-4045-B8DC-BFCA7DA5A00C}" type="pres">
      <dgm:prSet presAssocID="{8CDD1760-EB1E-4125-8541-82BCCDA6ECA7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81C80-757D-42FF-A87B-78A1B39B50F6}" type="pres">
      <dgm:prSet presAssocID="{40268687-A3A6-483C-ACCC-821BED0912FF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D855C-A848-4543-8661-7C58B429ED54}" type="pres">
      <dgm:prSet presAssocID="{66543728-8744-4E22-A06A-DFC203598C70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67FD-4075-4486-B793-21EF39AE650B}" type="pres">
      <dgm:prSet presAssocID="{649B1E3C-5A1D-4181-B00C-9DF62E72EE6F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D3435-A5BD-4E43-A193-85CDC7E79F6B}" type="pres">
      <dgm:prSet presAssocID="{8CDD1760-EB1E-4125-8541-82BCCDA6ECA7}" presName="base" presStyleLbl="dkBgShp" presStyleIdx="1" presStyleCnt="2"/>
      <dgm:spPr/>
    </dgm:pt>
  </dgm:ptLst>
  <dgm:cxnLst>
    <dgm:cxn modelId="{AA39EF73-AE3A-4144-9792-44F6F426DFE2}" srcId="{054ADC11-D36C-4F74-9714-DF38A5A3B95C}" destId="{8CDD1760-EB1E-4125-8541-82BCCDA6ECA7}" srcOrd="0" destOrd="0" parTransId="{B866FFE0-8CF1-482D-AED6-E7E9F1474587}" sibTransId="{9D665747-459A-492D-83A6-AFC55ADCB859}"/>
    <dgm:cxn modelId="{539CF04C-7FD3-43FE-91C2-B40BAC293597}" type="presOf" srcId="{8CDD1760-EB1E-4125-8541-82BCCDA6ECA7}" destId="{AE7A7BF8-C4C1-44C8-A037-4C9D1DCD0006}" srcOrd="0" destOrd="0" presId="urn:microsoft.com/office/officeart/2005/8/layout/hList3"/>
    <dgm:cxn modelId="{27C1A101-DD9B-422D-8C7A-4A3E0A22CEE4}" type="presOf" srcId="{66543728-8744-4E22-A06A-DFC203598C70}" destId="{A5CD855C-A848-4543-8661-7C58B429ED54}" srcOrd="0" destOrd="0" presId="urn:microsoft.com/office/officeart/2005/8/layout/hList3"/>
    <dgm:cxn modelId="{9552F5AD-A665-4D22-B31B-8A816D8BCF81}" type="presOf" srcId="{40268687-A3A6-483C-ACCC-821BED0912FF}" destId="{EED81C80-757D-42FF-A87B-78A1B39B50F6}" srcOrd="0" destOrd="0" presId="urn:microsoft.com/office/officeart/2005/8/layout/hList3"/>
    <dgm:cxn modelId="{2C3903A7-4C56-4F92-BC92-24E0D97EB776}" type="presOf" srcId="{F3882A82-363B-448D-831A-44532875FD32}" destId="{6E5EDA38-19E9-4045-B8DC-BFCA7DA5A00C}" srcOrd="0" destOrd="0" presId="urn:microsoft.com/office/officeart/2005/8/layout/hList3"/>
    <dgm:cxn modelId="{DB092601-1D17-4928-BA74-7E7416AA8430}" srcId="{8CDD1760-EB1E-4125-8541-82BCCDA6ECA7}" destId="{66543728-8744-4E22-A06A-DFC203598C70}" srcOrd="2" destOrd="0" parTransId="{2B6CB7D8-A11D-4E24-B528-94110E8EC9BB}" sibTransId="{812CB3B2-524F-46AD-A238-3CB7BB5B2686}"/>
    <dgm:cxn modelId="{4A36B5D0-0D08-4568-A8C3-66EACEA9540A}" type="presOf" srcId="{054ADC11-D36C-4F74-9714-DF38A5A3B95C}" destId="{A1BFBA93-3796-445C-8F88-01D5D481F2FB}" srcOrd="0" destOrd="0" presId="urn:microsoft.com/office/officeart/2005/8/layout/hList3"/>
    <dgm:cxn modelId="{59F12C8F-37E6-4DA3-93BA-9D4A59061E27}" srcId="{8CDD1760-EB1E-4125-8541-82BCCDA6ECA7}" destId="{649B1E3C-5A1D-4181-B00C-9DF62E72EE6F}" srcOrd="3" destOrd="0" parTransId="{F4694F54-2A17-4347-9E3D-B5063A8300FF}" sibTransId="{A510C589-6B4F-4F64-AD8A-A7C8294F7054}"/>
    <dgm:cxn modelId="{B36348C4-9C92-49DC-8852-799E8B815EA7}" srcId="{8CDD1760-EB1E-4125-8541-82BCCDA6ECA7}" destId="{F3882A82-363B-448D-831A-44532875FD32}" srcOrd="0" destOrd="0" parTransId="{88A5E7E4-7AC7-42D2-A2F8-999A61A89FEC}" sibTransId="{53665400-8004-4C38-898C-0D5A627DE444}"/>
    <dgm:cxn modelId="{6200908C-2B97-41FA-B407-5C0F3B91E47F}" srcId="{8CDD1760-EB1E-4125-8541-82BCCDA6ECA7}" destId="{40268687-A3A6-483C-ACCC-821BED0912FF}" srcOrd="1" destOrd="0" parTransId="{96B7CC90-AC6E-4113-9A6A-7137E76F2E26}" sibTransId="{C92918E1-73BD-43B7-AB7D-B033FCEB24E1}"/>
    <dgm:cxn modelId="{3D9E3861-177A-4CA1-93F8-9CB37E82AEA4}" type="presOf" srcId="{649B1E3C-5A1D-4181-B00C-9DF62E72EE6F}" destId="{6ED567FD-4075-4486-B793-21EF39AE650B}" srcOrd="0" destOrd="0" presId="urn:microsoft.com/office/officeart/2005/8/layout/hList3"/>
    <dgm:cxn modelId="{762822FB-940B-4356-8894-79917F0D9C01}" type="presParOf" srcId="{A1BFBA93-3796-445C-8F88-01D5D481F2FB}" destId="{AE7A7BF8-C4C1-44C8-A037-4C9D1DCD0006}" srcOrd="0" destOrd="0" presId="urn:microsoft.com/office/officeart/2005/8/layout/hList3"/>
    <dgm:cxn modelId="{A10196DD-032B-4A8F-9197-52CC6FDA734D}" type="presParOf" srcId="{A1BFBA93-3796-445C-8F88-01D5D481F2FB}" destId="{719DDDC6-CBB1-4EAC-AB87-341A4705AAEB}" srcOrd="1" destOrd="0" presId="urn:microsoft.com/office/officeart/2005/8/layout/hList3"/>
    <dgm:cxn modelId="{40532686-4D81-4551-84A5-777AFBABFFC8}" type="presParOf" srcId="{719DDDC6-CBB1-4EAC-AB87-341A4705AAEB}" destId="{6E5EDA38-19E9-4045-B8DC-BFCA7DA5A00C}" srcOrd="0" destOrd="0" presId="urn:microsoft.com/office/officeart/2005/8/layout/hList3"/>
    <dgm:cxn modelId="{62815692-5A50-4A05-AA53-B9CE7A2BD5A4}" type="presParOf" srcId="{719DDDC6-CBB1-4EAC-AB87-341A4705AAEB}" destId="{EED81C80-757D-42FF-A87B-78A1B39B50F6}" srcOrd="1" destOrd="0" presId="urn:microsoft.com/office/officeart/2005/8/layout/hList3"/>
    <dgm:cxn modelId="{B18C8587-6D1A-41C4-878B-74872C58363A}" type="presParOf" srcId="{719DDDC6-CBB1-4EAC-AB87-341A4705AAEB}" destId="{A5CD855C-A848-4543-8661-7C58B429ED54}" srcOrd="2" destOrd="0" presId="urn:microsoft.com/office/officeart/2005/8/layout/hList3"/>
    <dgm:cxn modelId="{6ED36FBE-1DB4-4E94-8431-7D65C1388B84}" type="presParOf" srcId="{719DDDC6-CBB1-4EAC-AB87-341A4705AAEB}" destId="{6ED567FD-4075-4486-B793-21EF39AE650B}" srcOrd="3" destOrd="0" presId="urn:microsoft.com/office/officeart/2005/8/layout/hList3"/>
    <dgm:cxn modelId="{FF281E2D-580B-42E6-81CF-84A595ADECB0}" type="presParOf" srcId="{A1BFBA93-3796-445C-8F88-01D5D481F2FB}" destId="{2AAD3435-A5BD-4E43-A193-85CDC7E79F6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4ADC11-D36C-4F74-9714-DF38A5A3B95C}" type="doc">
      <dgm:prSet loTypeId="urn:microsoft.com/office/officeart/2005/8/layout/hList3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8CDD1760-EB1E-4125-8541-82BCCDA6ECA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>
                  <a:lumMod val="75000"/>
                </a:schemeClr>
              </a:solidFill>
            </a:rPr>
            <a:t>два ученика - один компьютер:</a:t>
          </a:r>
          <a:endParaRPr lang="ru-RU" sz="2800" dirty="0">
            <a:solidFill>
              <a:schemeClr val="tx2">
                <a:lumMod val="75000"/>
              </a:schemeClr>
            </a:solidFill>
          </a:endParaRPr>
        </a:p>
      </dgm:t>
    </dgm:pt>
    <dgm:pt modelId="{B866FFE0-8CF1-482D-AED6-E7E9F1474587}" type="parTrans" cxnId="{AA39EF73-AE3A-4144-9792-44F6F426DFE2}">
      <dgm:prSet/>
      <dgm:spPr/>
      <dgm:t>
        <a:bodyPr/>
        <a:lstStyle/>
        <a:p>
          <a:endParaRPr lang="ru-RU"/>
        </a:p>
      </dgm:t>
    </dgm:pt>
    <dgm:pt modelId="{9D665747-459A-492D-83A6-AFC55ADCB859}" type="sibTrans" cxnId="{AA39EF73-AE3A-4144-9792-44F6F426DFE2}">
      <dgm:prSet/>
      <dgm:spPr/>
      <dgm:t>
        <a:bodyPr/>
        <a:lstStyle/>
        <a:p>
          <a:endParaRPr lang="ru-RU"/>
        </a:p>
      </dgm:t>
    </dgm:pt>
    <dgm:pt modelId="{F3882A82-363B-448D-831A-44532875FD32}">
      <dgm:prSet phldrT="[Текст]"/>
      <dgm:spPr/>
      <dgm:t>
        <a:bodyPr/>
        <a:lstStyle/>
        <a:p>
          <a:r>
            <a:rPr lang="ru-RU" dirty="0" smtClean="0"/>
            <a:t>групповое исследовательское задание;</a:t>
          </a:r>
          <a:endParaRPr lang="ru-RU" dirty="0"/>
        </a:p>
      </dgm:t>
    </dgm:pt>
    <dgm:pt modelId="{88A5E7E4-7AC7-42D2-A2F8-999A61A89FEC}" type="parTrans" cxnId="{B36348C4-9C92-49DC-8852-799E8B815EA7}">
      <dgm:prSet/>
      <dgm:spPr/>
      <dgm:t>
        <a:bodyPr/>
        <a:lstStyle/>
        <a:p>
          <a:endParaRPr lang="ru-RU"/>
        </a:p>
      </dgm:t>
    </dgm:pt>
    <dgm:pt modelId="{53665400-8004-4C38-898C-0D5A627DE444}" type="sibTrans" cxnId="{B36348C4-9C92-49DC-8852-799E8B815EA7}">
      <dgm:prSet/>
      <dgm:spPr/>
      <dgm:t>
        <a:bodyPr/>
        <a:lstStyle/>
        <a:p>
          <a:endParaRPr lang="ru-RU"/>
        </a:p>
      </dgm:t>
    </dgm:pt>
    <dgm:pt modelId="{40268687-A3A6-483C-ACCC-821BED0912FF}">
      <dgm:prSet/>
      <dgm:spPr/>
      <dgm:t>
        <a:bodyPr/>
        <a:lstStyle/>
        <a:p>
          <a:r>
            <a:rPr lang="ru-RU" dirty="0" smtClean="0"/>
            <a:t>групповое творческое задание</a:t>
          </a:r>
          <a:endParaRPr lang="ru-RU" dirty="0"/>
        </a:p>
      </dgm:t>
    </dgm:pt>
    <dgm:pt modelId="{96B7CC90-AC6E-4113-9A6A-7137E76F2E26}" type="parTrans" cxnId="{6200908C-2B97-41FA-B407-5C0F3B91E47F}">
      <dgm:prSet/>
      <dgm:spPr/>
      <dgm:t>
        <a:bodyPr/>
        <a:lstStyle/>
        <a:p>
          <a:endParaRPr lang="ru-RU"/>
        </a:p>
      </dgm:t>
    </dgm:pt>
    <dgm:pt modelId="{C92918E1-73BD-43B7-AB7D-B033FCEB24E1}" type="sibTrans" cxnId="{6200908C-2B97-41FA-B407-5C0F3B91E47F}">
      <dgm:prSet/>
      <dgm:spPr/>
      <dgm:t>
        <a:bodyPr/>
        <a:lstStyle/>
        <a:p>
          <a:endParaRPr lang="ru-RU"/>
        </a:p>
      </dgm:t>
    </dgm:pt>
    <dgm:pt modelId="{0AE47B4B-9FB9-494D-BAA7-4CF00F929868}">
      <dgm:prSet custT="1"/>
      <dgm:spPr/>
      <dgm:t>
        <a:bodyPr/>
        <a:lstStyle/>
        <a:p>
          <a:endParaRPr lang="ru-RU"/>
        </a:p>
      </dgm:t>
    </dgm:pt>
    <dgm:pt modelId="{32223F92-FED1-4304-9E03-253CD3F097A4}" type="parTrans" cxnId="{80F24E4D-91F0-44CC-BB65-7F2BE335E955}">
      <dgm:prSet/>
      <dgm:spPr/>
      <dgm:t>
        <a:bodyPr/>
        <a:lstStyle/>
        <a:p>
          <a:endParaRPr lang="ru-RU"/>
        </a:p>
      </dgm:t>
    </dgm:pt>
    <dgm:pt modelId="{F897660F-D3E2-45B4-AC19-0EF6A8BF4942}" type="sibTrans" cxnId="{80F24E4D-91F0-44CC-BB65-7F2BE335E955}">
      <dgm:prSet/>
      <dgm:spPr/>
      <dgm:t>
        <a:bodyPr/>
        <a:lstStyle/>
        <a:p>
          <a:endParaRPr lang="ru-RU"/>
        </a:p>
      </dgm:t>
    </dgm:pt>
    <dgm:pt modelId="{DAB80A88-25A3-4F72-A061-F3EABE0411CF}">
      <dgm:prSet/>
      <dgm:spPr/>
      <dgm:t>
        <a:bodyPr/>
        <a:lstStyle/>
        <a:p>
          <a:r>
            <a:rPr lang="ru-RU" dirty="0" smtClean="0"/>
            <a:t>интерактивное обучение способам решения задач</a:t>
          </a:r>
          <a:endParaRPr lang="ru-RU" dirty="0"/>
        </a:p>
      </dgm:t>
    </dgm:pt>
    <dgm:pt modelId="{0D10963D-2C0F-4064-A17C-92DFC5233F3C}" type="parTrans" cxnId="{0AAD28C0-70EC-4605-A104-BB023E2BD086}">
      <dgm:prSet/>
      <dgm:spPr/>
      <dgm:t>
        <a:bodyPr/>
        <a:lstStyle/>
        <a:p>
          <a:endParaRPr lang="ru-RU"/>
        </a:p>
      </dgm:t>
    </dgm:pt>
    <dgm:pt modelId="{5140E3B2-31D7-463D-B8CA-1A1C8E37C13B}" type="sibTrans" cxnId="{0AAD28C0-70EC-4605-A104-BB023E2BD086}">
      <dgm:prSet/>
      <dgm:spPr/>
      <dgm:t>
        <a:bodyPr/>
        <a:lstStyle/>
        <a:p>
          <a:endParaRPr lang="ru-RU"/>
        </a:p>
      </dgm:t>
    </dgm:pt>
    <dgm:pt modelId="{A1BFBA93-3796-445C-8F88-01D5D481F2FB}" type="pres">
      <dgm:prSet presAssocID="{054ADC11-D36C-4F74-9714-DF38A5A3B95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7A7BF8-C4C1-44C8-A037-4C9D1DCD0006}" type="pres">
      <dgm:prSet presAssocID="{8CDD1760-EB1E-4125-8541-82BCCDA6ECA7}" presName="roof" presStyleLbl="dkBgShp" presStyleIdx="0" presStyleCnt="2" custLinFactNeighborY="-24876"/>
      <dgm:spPr/>
      <dgm:t>
        <a:bodyPr/>
        <a:lstStyle/>
        <a:p>
          <a:endParaRPr lang="ru-RU"/>
        </a:p>
      </dgm:t>
    </dgm:pt>
    <dgm:pt modelId="{719DDDC6-CBB1-4EAC-AB87-341A4705AAEB}" type="pres">
      <dgm:prSet presAssocID="{8CDD1760-EB1E-4125-8541-82BCCDA6ECA7}" presName="pillars" presStyleCnt="0"/>
      <dgm:spPr/>
    </dgm:pt>
    <dgm:pt modelId="{6E5EDA38-19E9-4045-B8DC-BFCA7DA5A00C}" type="pres">
      <dgm:prSet presAssocID="{8CDD1760-EB1E-4125-8541-82BCCDA6ECA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81C80-757D-42FF-A87B-78A1B39B50F6}" type="pres">
      <dgm:prSet presAssocID="{40268687-A3A6-483C-ACCC-821BED0912F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F3F83-0380-487F-9E28-7F8096240643}" type="pres">
      <dgm:prSet presAssocID="{DAB80A88-25A3-4F72-A061-F3EABE0411C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D3435-A5BD-4E43-A193-85CDC7E79F6B}" type="pres">
      <dgm:prSet presAssocID="{8CDD1760-EB1E-4125-8541-82BCCDA6ECA7}" presName="base" presStyleLbl="dkBgShp" presStyleIdx="1" presStyleCnt="2"/>
      <dgm:spPr/>
    </dgm:pt>
  </dgm:ptLst>
  <dgm:cxnLst>
    <dgm:cxn modelId="{0339BBB3-72FD-42F8-B8D0-51B2D1DAB499}" type="presOf" srcId="{40268687-A3A6-483C-ACCC-821BED0912FF}" destId="{EED81C80-757D-42FF-A87B-78A1B39B50F6}" srcOrd="0" destOrd="0" presId="urn:microsoft.com/office/officeart/2005/8/layout/hList3"/>
    <dgm:cxn modelId="{0AAD28C0-70EC-4605-A104-BB023E2BD086}" srcId="{8CDD1760-EB1E-4125-8541-82BCCDA6ECA7}" destId="{DAB80A88-25A3-4F72-A061-F3EABE0411CF}" srcOrd="2" destOrd="0" parTransId="{0D10963D-2C0F-4064-A17C-92DFC5233F3C}" sibTransId="{5140E3B2-31D7-463D-B8CA-1A1C8E37C13B}"/>
    <dgm:cxn modelId="{AA39EF73-AE3A-4144-9792-44F6F426DFE2}" srcId="{054ADC11-D36C-4F74-9714-DF38A5A3B95C}" destId="{8CDD1760-EB1E-4125-8541-82BCCDA6ECA7}" srcOrd="0" destOrd="0" parTransId="{B866FFE0-8CF1-482D-AED6-E7E9F1474587}" sibTransId="{9D665747-459A-492D-83A6-AFC55ADCB859}"/>
    <dgm:cxn modelId="{E9940500-A64F-4988-BFF6-0317EA1EDCF8}" type="presOf" srcId="{8CDD1760-EB1E-4125-8541-82BCCDA6ECA7}" destId="{AE7A7BF8-C4C1-44C8-A037-4C9D1DCD0006}" srcOrd="0" destOrd="0" presId="urn:microsoft.com/office/officeart/2005/8/layout/hList3"/>
    <dgm:cxn modelId="{5DAE30B2-3FF0-4BE9-8CF4-0025DE7EA22F}" type="presOf" srcId="{DAB80A88-25A3-4F72-A061-F3EABE0411CF}" destId="{DC9F3F83-0380-487F-9E28-7F8096240643}" srcOrd="0" destOrd="0" presId="urn:microsoft.com/office/officeart/2005/8/layout/hList3"/>
    <dgm:cxn modelId="{80F24E4D-91F0-44CC-BB65-7F2BE335E955}" srcId="{054ADC11-D36C-4F74-9714-DF38A5A3B95C}" destId="{0AE47B4B-9FB9-494D-BAA7-4CF00F929868}" srcOrd="1" destOrd="0" parTransId="{32223F92-FED1-4304-9E03-253CD3F097A4}" sibTransId="{F897660F-D3E2-45B4-AC19-0EF6A8BF4942}"/>
    <dgm:cxn modelId="{44B6449D-C9B6-4A4D-BA1C-F66F2070039A}" type="presOf" srcId="{054ADC11-D36C-4F74-9714-DF38A5A3B95C}" destId="{A1BFBA93-3796-445C-8F88-01D5D481F2FB}" srcOrd="0" destOrd="0" presId="urn:microsoft.com/office/officeart/2005/8/layout/hList3"/>
    <dgm:cxn modelId="{B36348C4-9C92-49DC-8852-799E8B815EA7}" srcId="{8CDD1760-EB1E-4125-8541-82BCCDA6ECA7}" destId="{F3882A82-363B-448D-831A-44532875FD32}" srcOrd="0" destOrd="0" parTransId="{88A5E7E4-7AC7-42D2-A2F8-999A61A89FEC}" sibTransId="{53665400-8004-4C38-898C-0D5A627DE444}"/>
    <dgm:cxn modelId="{85A0B469-EB3F-42EE-A7C2-0A80712AC028}" type="presOf" srcId="{F3882A82-363B-448D-831A-44532875FD32}" destId="{6E5EDA38-19E9-4045-B8DC-BFCA7DA5A00C}" srcOrd="0" destOrd="0" presId="urn:microsoft.com/office/officeart/2005/8/layout/hList3"/>
    <dgm:cxn modelId="{6200908C-2B97-41FA-B407-5C0F3B91E47F}" srcId="{8CDD1760-EB1E-4125-8541-82BCCDA6ECA7}" destId="{40268687-A3A6-483C-ACCC-821BED0912FF}" srcOrd="1" destOrd="0" parTransId="{96B7CC90-AC6E-4113-9A6A-7137E76F2E26}" sibTransId="{C92918E1-73BD-43B7-AB7D-B033FCEB24E1}"/>
    <dgm:cxn modelId="{E7DD8CE4-2163-4225-A79E-39082FAC111B}" type="presParOf" srcId="{A1BFBA93-3796-445C-8F88-01D5D481F2FB}" destId="{AE7A7BF8-C4C1-44C8-A037-4C9D1DCD0006}" srcOrd="0" destOrd="0" presId="urn:microsoft.com/office/officeart/2005/8/layout/hList3"/>
    <dgm:cxn modelId="{6CE2D9CC-058F-4B4D-A65D-12693A49A69D}" type="presParOf" srcId="{A1BFBA93-3796-445C-8F88-01D5D481F2FB}" destId="{719DDDC6-CBB1-4EAC-AB87-341A4705AAEB}" srcOrd="1" destOrd="0" presId="urn:microsoft.com/office/officeart/2005/8/layout/hList3"/>
    <dgm:cxn modelId="{92768564-11CD-4B7A-9716-8CD6E24C4A15}" type="presParOf" srcId="{719DDDC6-CBB1-4EAC-AB87-341A4705AAEB}" destId="{6E5EDA38-19E9-4045-B8DC-BFCA7DA5A00C}" srcOrd="0" destOrd="0" presId="urn:microsoft.com/office/officeart/2005/8/layout/hList3"/>
    <dgm:cxn modelId="{FF80EFA7-5797-4E4F-8C7D-6D0AA1F30B75}" type="presParOf" srcId="{719DDDC6-CBB1-4EAC-AB87-341A4705AAEB}" destId="{EED81C80-757D-42FF-A87B-78A1B39B50F6}" srcOrd="1" destOrd="0" presId="urn:microsoft.com/office/officeart/2005/8/layout/hList3"/>
    <dgm:cxn modelId="{7DAF7D37-5BAA-41A9-B2D4-CD8A0E826B0E}" type="presParOf" srcId="{719DDDC6-CBB1-4EAC-AB87-341A4705AAEB}" destId="{DC9F3F83-0380-487F-9E28-7F8096240643}" srcOrd="2" destOrd="0" presId="urn:microsoft.com/office/officeart/2005/8/layout/hList3"/>
    <dgm:cxn modelId="{F78E7483-53AE-4415-83C4-5E2699EFDDF2}" type="presParOf" srcId="{A1BFBA93-3796-445C-8F88-01D5D481F2FB}" destId="{2AAD3435-A5BD-4E43-A193-85CDC7E79F6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4ADC11-D36C-4F74-9714-DF38A5A3B95C}" type="doc">
      <dgm:prSet loTypeId="urn:microsoft.com/office/officeart/2005/8/layout/hList3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8CDD1760-EB1E-4125-8541-82BCCDA6ECA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>
                  <a:lumMod val="75000"/>
                </a:schemeClr>
              </a:solidFill>
            </a:rPr>
            <a:t>один ученик - один компьютер</a:t>
          </a:r>
          <a:endParaRPr lang="ru-RU" sz="2800" dirty="0">
            <a:solidFill>
              <a:schemeClr val="tx2">
                <a:lumMod val="75000"/>
              </a:schemeClr>
            </a:solidFill>
          </a:endParaRPr>
        </a:p>
      </dgm:t>
    </dgm:pt>
    <dgm:pt modelId="{B866FFE0-8CF1-482D-AED6-E7E9F1474587}" type="parTrans" cxnId="{AA39EF73-AE3A-4144-9792-44F6F426DFE2}">
      <dgm:prSet/>
      <dgm:spPr/>
      <dgm:t>
        <a:bodyPr/>
        <a:lstStyle/>
        <a:p>
          <a:endParaRPr lang="ru-RU"/>
        </a:p>
      </dgm:t>
    </dgm:pt>
    <dgm:pt modelId="{9D665747-459A-492D-83A6-AFC55ADCB859}" type="sibTrans" cxnId="{AA39EF73-AE3A-4144-9792-44F6F426DFE2}">
      <dgm:prSet/>
      <dgm:spPr/>
      <dgm:t>
        <a:bodyPr/>
        <a:lstStyle/>
        <a:p>
          <a:endParaRPr lang="ru-RU"/>
        </a:p>
      </dgm:t>
    </dgm:pt>
    <dgm:pt modelId="{F3882A82-363B-448D-831A-44532875FD32}">
      <dgm:prSet phldrT="[Текст]"/>
      <dgm:spPr/>
      <dgm:t>
        <a:bodyPr/>
        <a:lstStyle/>
        <a:p>
          <a:r>
            <a:rPr lang="ru-RU" dirty="0" smtClean="0"/>
            <a:t>виртуальный практикум</a:t>
          </a:r>
          <a:endParaRPr lang="ru-RU" dirty="0"/>
        </a:p>
      </dgm:t>
    </dgm:pt>
    <dgm:pt modelId="{88A5E7E4-7AC7-42D2-A2F8-999A61A89FEC}" type="parTrans" cxnId="{B36348C4-9C92-49DC-8852-799E8B815EA7}">
      <dgm:prSet/>
      <dgm:spPr/>
      <dgm:t>
        <a:bodyPr/>
        <a:lstStyle/>
        <a:p>
          <a:endParaRPr lang="ru-RU"/>
        </a:p>
      </dgm:t>
    </dgm:pt>
    <dgm:pt modelId="{53665400-8004-4C38-898C-0D5A627DE444}" type="sibTrans" cxnId="{B36348C4-9C92-49DC-8852-799E8B815EA7}">
      <dgm:prSet/>
      <dgm:spPr/>
      <dgm:t>
        <a:bodyPr/>
        <a:lstStyle/>
        <a:p>
          <a:endParaRPr lang="ru-RU"/>
        </a:p>
      </dgm:t>
    </dgm:pt>
    <dgm:pt modelId="{40268687-A3A6-483C-ACCC-821BED0912FF}">
      <dgm:prSet/>
      <dgm:spPr/>
      <dgm:t>
        <a:bodyPr/>
        <a:lstStyle/>
        <a:p>
          <a:r>
            <a:rPr lang="ru-RU" dirty="0" smtClean="0"/>
            <a:t>индивидуальное исследовательское или творческое задание</a:t>
          </a:r>
          <a:endParaRPr lang="ru-RU" dirty="0"/>
        </a:p>
      </dgm:t>
    </dgm:pt>
    <dgm:pt modelId="{96B7CC90-AC6E-4113-9A6A-7137E76F2E26}" type="parTrans" cxnId="{6200908C-2B97-41FA-B407-5C0F3B91E47F}">
      <dgm:prSet/>
      <dgm:spPr/>
      <dgm:t>
        <a:bodyPr/>
        <a:lstStyle/>
        <a:p>
          <a:endParaRPr lang="ru-RU"/>
        </a:p>
      </dgm:t>
    </dgm:pt>
    <dgm:pt modelId="{C92918E1-73BD-43B7-AB7D-B033FCEB24E1}" type="sibTrans" cxnId="{6200908C-2B97-41FA-B407-5C0F3B91E47F}">
      <dgm:prSet/>
      <dgm:spPr/>
      <dgm:t>
        <a:bodyPr/>
        <a:lstStyle/>
        <a:p>
          <a:endParaRPr lang="ru-RU"/>
        </a:p>
      </dgm:t>
    </dgm:pt>
    <dgm:pt modelId="{66543728-8744-4E22-A06A-DFC203598C70}">
      <dgm:prSet phldrT="[Текст]"/>
      <dgm:spPr/>
      <dgm:t>
        <a:bodyPr/>
        <a:lstStyle/>
        <a:p>
          <a:r>
            <a:rPr lang="ru-RU" dirty="0" smtClean="0"/>
            <a:t>интерактивное обучение</a:t>
          </a:r>
          <a:endParaRPr lang="ru-RU" dirty="0"/>
        </a:p>
      </dgm:t>
    </dgm:pt>
    <dgm:pt modelId="{2B6CB7D8-A11D-4E24-B528-94110E8EC9BB}" type="parTrans" cxnId="{DB092601-1D17-4928-BA74-7E7416AA8430}">
      <dgm:prSet/>
      <dgm:spPr/>
      <dgm:t>
        <a:bodyPr/>
        <a:lstStyle/>
        <a:p>
          <a:endParaRPr lang="ru-RU"/>
        </a:p>
      </dgm:t>
    </dgm:pt>
    <dgm:pt modelId="{812CB3B2-524F-46AD-A238-3CB7BB5B2686}" type="sibTrans" cxnId="{DB092601-1D17-4928-BA74-7E7416AA8430}">
      <dgm:prSet/>
      <dgm:spPr/>
      <dgm:t>
        <a:bodyPr/>
        <a:lstStyle/>
        <a:p>
          <a:endParaRPr lang="ru-RU"/>
        </a:p>
      </dgm:t>
    </dgm:pt>
    <dgm:pt modelId="{649B1E3C-5A1D-4181-B00C-9DF62E72EE6F}">
      <dgm:prSet/>
      <dgm:spPr/>
      <dgm:t>
        <a:bodyPr/>
        <a:lstStyle/>
        <a:p>
          <a:r>
            <a:rPr lang="ru-RU" dirty="0" smtClean="0"/>
            <a:t>компьютерное тестирование</a:t>
          </a:r>
          <a:endParaRPr lang="ru-RU" dirty="0"/>
        </a:p>
      </dgm:t>
    </dgm:pt>
    <dgm:pt modelId="{F4694F54-2A17-4347-9E3D-B5063A8300FF}" type="parTrans" cxnId="{59F12C8F-37E6-4DA3-93BA-9D4A59061E27}">
      <dgm:prSet/>
      <dgm:spPr/>
      <dgm:t>
        <a:bodyPr/>
        <a:lstStyle/>
        <a:p>
          <a:endParaRPr lang="ru-RU"/>
        </a:p>
      </dgm:t>
    </dgm:pt>
    <dgm:pt modelId="{A510C589-6B4F-4F64-AD8A-A7C8294F7054}" type="sibTrans" cxnId="{59F12C8F-37E6-4DA3-93BA-9D4A59061E27}">
      <dgm:prSet/>
      <dgm:spPr/>
      <dgm:t>
        <a:bodyPr/>
        <a:lstStyle/>
        <a:p>
          <a:endParaRPr lang="ru-RU"/>
        </a:p>
      </dgm:t>
    </dgm:pt>
    <dgm:pt modelId="{A1BFBA93-3796-445C-8F88-01D5D481F2FB}" type="pres">
      <dgm:prSet presAssocID="{054ADC11-D36C-4F74-9714-DF38A5A3B95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7A7BF8-C4C1-44C8-A037-4C9D1DCD0006}" type="pres">
      <dgm:prSet presAssocID="{8CDD1760-EB1E-4125-8541-82BCCDA6ECA7}" presName="roof" presStyleLbl="dkBgShp" presStyleIdx="0" presStyleCnt="2"/>
      <dgm:spPr/>
      <dgm:t>
        <a:bodyPr/>
        <a:lstStyle/>
        <a:p>
          <a:endParaRPr lang="ru-RU"/>
        </a:p>
      </dgm:t>
    </dgm:pt>
    <dgm:pt modelId="{719DDDC6-CBB1-4EAC-AB87-341A4705AAEB}" type="pres">
      <dgm:prSet presAssocID="{8CDD1760-EB1E-4125-8541-82BCCDA6ECA7}" presName="pillars" presStyleCnt="0"/>
      <dgm:spPr/>
    </dgm:pt>
    <dgm:pt modelId="{6E5EDA38-19E9-4045-B8DC-BFCA7DA5A00C}" type="pres">
      <dgm:prSet presAssocID="{8CDD1760-EB1E-4125-8541-82BCCDA6ECA7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81C80-757D-42FF-A87B-78A1B39B50F6}" type="pres">
      <dgm:prSet presAssocID="{40268687-A3A6-483C-ACCC-821BED0912FF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D855C-A848-4543-8661-7C58B429ED54}" type="pres">
      <dgm:prSet presAssocID="{66543728-8744-4E22-A06A-DFC203598C70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67FD-4075-4486-B793-21EF39AE650B}" type="pres">
      <dgm:prSet presAssocID="{649B1E3C-5A1D-4181-B00C-9DF62E72EE6F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D3435-A5BD-4E43-A193-85CDC7E79F6B}" type="pres">
      <dgm:prSet presAssocID="{8CDD1760-EB1E-4125-8541-82BCCDA6ECA7}" presName="base" presStyleLbl="dkBgShp" presStyleIdx="1" presStyleCnt="2"/>
      <dgm:spPr/>
    </dgm:pt>
  </dgm:ptLst>
  <dgm:cxnLst>
    <dgm:cxn modelId="{AA39EF73-AE3A-4144-9792-44F6F426DFE2}" srcId="{054ADC11-D36C-4F74-9714-DF38A5A3B95C}" destId="{8CDD1760-EB1E-4125-8541-82BCCDA6ECA7}" srcOrd="0" destOrd="0" parTransId="{B866FFE0-8CF1-482D-AED6-E7E9F1474587}" sibTransId="{9D665747-459A-492D-83A6-AFC55ADCB859}"/>
    <dgm:cxn modelId="{7055BD6B-8914-4256-8585-1F952B8D5DE1}" type="presOf" srcId="{40268687-A3A6-483C-ACCC-821BED0912FF}" destId="{EED81C80-757D-42FF-A87B-78A1B39B50F6}" srcOrd="0" destOrd="0" presId="urn:microsoft.com/office/officeart/2005/8/layout/hList3"/>
    <dgm:cxn modelId="{501F73A8-1D34-4029-A668-0EC1E7395F9E}" type="presOf" srcId="{8CDD1760-EB1E-4125-8541-82BCCDA6ECA7}" destId="{AE7A7BF8-C4C1-44C8-A037-4C9D1DCD0006}" srcOrd="0" destOrd="0" presId="urn:microsoft.com/office/officeart/2005/8/layout/hList3"/>
    <dgm:cxn modelId="{082E0352-37AD-47CD-B994-557BCE46E311}" type="presOf" srcId="{649B1E3C-5A1D-4181-B00C-9DF62E72EE6F}" destId="{6ED567FD-4075-4486-B793-21EF39AE650B}" srcOrd="0" destOrd="0" presId="urn:microsoft.com/office/officeart/2005/8/layout/hList3"/>
    <dgm:cxn modelId="{FA0D44CE-68CA-42AB-BCFD-3F20F9836CBA}" type="presOf" srcId="{66543728-8744-4E22-A06A-DFC203598C70}" destId="{A5CD855C-A848-4543-8661-7C58B429ED54}" srcOrd="0" destOrd="0" presId="urn:microsoft.com/office/officeart/2005/8/layout/hList3"/>
    <dgm:cxn modelId="{2F55337B-CC67-4E09-BEF8-62FE9AF00648}" type="presOf" srcId="{054ADC11-D36C-4F74-9714-DF38A5A3B95C}" destId="{A1BFBA93-3796-445C-8F88-01D5D481F2FB}" srcOrd="0" destOrd="0" presId="urn:microsoft.com/office/officeart/2005/8/layout/hList3"/>
    <dgm:cxn modelId="{DB092601-1D17-4928-BA74-7E7416AA8430}" srcId="{8CDD1760-EB1E-4125-8541-82BCCDA6ECA7}" destId="{66543728-8744-4E22-A06A-DFC203598C70}" srcOrd="2" destOrd="0" parTransId="{2B6CB7D8-A11D-4E24-B528-94110E8EC9BB}" sibTransId="{812CB3B2-524F-46AD-A238-3CB7BB5B2686}"/>
    <dgm:cxn modelId="{59F12C8F-37E6-4DA3-93BA-9D4A59061E27}" srcId="{8CDD1760-EB1E-4125-8541-82BCCDA6ECA7}" destId="{649B1E3C-5A1D-4181-B00C-9DF62E72EE6F}" srcOrd="3" destOrd="0" parTransId="{F4694F54-2A17-4347-9E3D-B5063A8300FF}" sibTransId="{A510C589-6B4F-4F64-AD8A-A7C8294F7054}"/>
    <dgm:cxn modelId="{B36348C4-9C92-49DC-8852-799E8B815EA7}" srcId="{8CDD1760-EB1E-4125-8541-82BCCDA6ECA7}" destId="{F3882A82-363B-448D-831A-44532875FD32}" srcOrd="0" destOrd="0" parTransId="{88A5E7E4-7AC7-42D2-A2F8-999A61A89FEC}" sibTransId="{53665400-8004-4C38-898C-0D5A627DE444}"/>
    <dgm:cxn modelId="{BC36310E-0205-4218-B776-CDD7A07E3718}" type="presOf" srcId="{F3882A82-363B-448D-831A-44532875FD32}" destId="{6E5EDA38-19E9-4045-B8DC-BFCA7DA5A00C}" srcOrd="0" destOrd="0" presId="urn:microsoft.com/office/officeart/2005/8/layout/hList3"/>
    <dgm:cxn modelId="{6200908C-2B97-41FA-B407-5C0F3B91E47F}" srcId="{8CDD1760-EB1E-4125-8541-82BCCDA6ECA7}" destId="{40268687-A3A6-483C-ACCC-821BED0912FF}" srcOrd="1" destOrd="0" parTransId="{96B7CC90-AC6E-4113-9A6A-7137E76F2E26}" sibTransId="{C92918E1-73BD-43B7-AB7D-B033FCEB24E1}"/>
    <dgm:cxn modelId="{4C1BF1F8-89C6-4555-A55A-E5B6D1DC5102}" type="presParOf" srcId="{A1BFBA93-3796-445C-8F88-01D5D481F2FB}" destId="{AE7A7BF8-C4C1-44C8-A037-4C9D1DCD0006}" srcOrd="0" destOrd="0" presId="urn:microsoft.com/office/officeart/2005/8/layout/hList3"/>
    <dgm:cxn modelId="{7F8F4C48-7CC1-430F-A9AB-D4DB63156991}" type="presParOf" srcId="{A1BFBA93-3796-445C-8F88-01D5D481F2FB}" destId="{719DDDC6-CBB1-4EAC-AB87-341A4705AAEB}" srcOrd="1" destOrd="0" presId="urn:microsoft.com/office/officeart/2005/8/layout/hList3"/>
    <dgm:cxn modelId="{63974E37-7F2E-4479-A424-6DDC69ECD98B}" type="presParOf" srcId="{719DDDC6-CBB1-4EAC-AB87-341A4705AAEB}" destId="{6E5EDA38-19E9-4045-B8DC-BFCA7DA5A00C}" srcOrd="0" destOrd="0" presId="urn:microsoft.com/office/officeart/2005/8/layout/hList3"/>
    <dgm:cxn modelId="{400A3403-D191-4FA6-8148-8BCD9825A022}" type="presParOf" srcId="{719DDDC6-CBB1-4EAC-AB87-341A4705AAEB}" destId="{EED81C80-757D-42FF-A87B-78A1B39B50F6}" srcOrd="1" destOrd="0" presId="urn:microsoft.com/office/officeart/2005/8/layout/hList3"/>
    <dgm:cxn modelId="{8684CB20-0E41-4668-AEF8-D31C86FAFDB1}" type="presParOf" srcId="{719DDDC6-CBB1-4EAC-AB87-341A4705AAEB}" destId="{A5CD855C-A848-4543-8661-7C58B429ED54}" srcOrd="2" destOrd="0" presId="urn:microsoft.com/office/officeart/2005/8/layout/hList3"/>
    <dgm:cxn modelId="{6F7ADF3A-6DD1-402B-BC92-59A0AD359FE5}" type="presParOf" srcId="{719DDDC6-CBB1-4EAC-AB87-341A4705AAEB}" destId="{6ED567FD-4075-4486-B793-21EF39AE650B}" srcOrd="3" destOrd="0" presId="urn:microsoft.com/office/officeart/2005/8/layout/hList3"/>
    <dgm:cxn modelId="{1CF958C6-0351-4BAE-AD25-6AE5E5BFB063}" type="presParOf" srcId="{A1BFBA93-3796-445C-8F88-01D5D481F2FB}" destId="{2AAD3435-A5BD-4E43-A193-85CDC7E79F6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892B71-2A40-47A1-81DC-F57DE19438B0}" type="doc">
      <dgm:prSet loTypeId="urn:microsoft.com/office/officeart/2005/8/layout/vList3#1" loCatId="list" qsTypeId="urn:microsoft.com/office/officeart/2005/8/quickstyle/simple1" qsCatId="simple" csTypeId="urn:microsoft.com/office/officeart/2005/8/colors/accent4_2" csCatId="accent4" phldr="1"/>
      <dgm:spPr/>
    </dgm:pt>
    <dgm:pt modelId="{02E22110-2BDD-4143-937D-6553F0259528}">
      <dgm:prSet phldrT="[Текст]"/>
      <dgm:spPr/>
      <dgm:t>
        <a:bodyPr/>
        <a:lstStyle/>
        <a:p>
          <a:r>
            <a:rPr lang="ru-RU" dirty="0" smtClean="0"/>
            <a:t>помощь учителю</a:t>
          </a:r>
          <a:endParaRPr lang="ru-RU" dirty="0"/>
        </a:p>
      </dgm:t>
    </dgm:pt>
    <dgm:pt modelId="{7E780E9D-CC20-41A1-B687-9AF297937777}" type="parTrans" cxnId="{D7430273-51E0-4491-B0B7-BCFA02B4F06F}">
      <dgm:prSet/>
      <dgm:spPr/>
      <dgm:t>
        <a:bodyPr/>
        <a:lstStyle/>
        <a:p>
          <a:endParaRPr lang="ru-RU"/>
        </a:p>
      </dgm:t>
    </dgm:pt>
    <dgm:pt modelId="{1F00849A-2421-4AB5-8BCA-21523968FD9F}" type="sibTrans" cxnId="{D7430273-51E0-4491-B0B7-BCFA02B4F06F}">
      <dgm:prSet/>
      <dgm:spPr/>
      <dgm:t>
        <a:bodyPr/>
        <a:lstStyle/>
        <a:p>
          <a:endParaRPr lang="ru-RU"/>
        </a:p>
      </dgm:t>
    </dgm:pt>
    <dgm:pt modelId="{33A3B6DE-3CAE-4275-8024-29E21EBEF96B}">
      <dgm:prSet phldrT="[Текст]"/>
      <dgm:spPr/>
      <dgm:t>
        <a:bodyPr/>
        <a:lstStyle/>
        <a:p>
          <a:r>
            <a:rPr lang="ru-RU" dirty="0" smtClean="0"/>
            <a:t>помощь при проведении урока</a:t>
          </a:r>
          <a:endParaRPr lang="ru-RU" dirty="0"/>
        </a:p>
      </dgm:t>
    </dgm:pt>
    <dgm:pt modelId="{808FDAF0-335E-4DD9-B4A6-2988D29ECFF1}" type="parTrans" cxnId="{BA2B9970-26D7-4ADB-9B23-D49B09B9C8C3}">
      <dgm:prSet/>
      <dgm:spPr/>
      <dgm:t>
        <a:bodyPr/>
        <a:lstStyle/>
        <a:p>
          <a:endParaRPr lang="ru-RU"/>
        </a:p>
      </dgm:t>
    </dgm:pt>
    <dgm:pt modelId="{A7137175-A0B0-4044-9C7C-E42BB5C3490D}" type="sibTrans" cxnId="{BA2B9970-26D7-4ADB-9B23-D49B09B9C8C3}">
      <dgm:prSet/>
      <dgm:spPr/>
      <dgm:t>
        <a:bodyPr/>
        <a:lstStyle/>
        <a:p>
          <a:endParaRPr lang="ru-RU"/>
        </a:p>
      </dgm:t>
    </dgm:pt>
    <dgm:pt modelId="{A3CEAEBB-8FD6-4E67-B503-3A30A6C4AC12}">
      <dgm:prSet phldrT="[Текст]"/>
      <dgm:spPr/>
      <dgm:t>
        <a:bodyPr/>
        <a:lstStyle/>
        <a:p>
          <a:r>
            <a:rPr lang="ru-RU" dirty="0" smtClean="0"/>
            <a:t>помощь учащемуся в подготовке домашних заданий</a:t>
          </a:r>
          <a:endParaRPr lang="ru-RU" dirty="0"/>
        </a:p>
      </dgm:t>
    </dgm:pt>
    <dgm:pt modelId="{5072CF2A-5804-44AD-B750-4B829B7F68B8}" type="parTrans" cxnId="{C152DA65-55E6-4C49-AEB1-08D3FBE4C4C4}">
      <dgm:prSet/>
      <dgm:spPr/>
      <dgm:t>
        <a:bodyPr/>
        <a:lstStyle/>
        <a:p>
          <a:endParaRPr lang="ru-RU"/>
        </a:p>
      </dgm:t>
    </dgm:pt>
    <dgm:pt modelId="{BD951667-375F-4778-A379-9C3F08EF8128}" type="sibTrans" cxnId="{C152DA65-55E6-4C49-AEB1-08D3FBE4C4C4}">
      <dgm:prSet/>
      <dgm:spPr/>
      <dgm:t>
        <a:bodyPr/>
        <a:lstStyle/>
        <a:p>
          <a:endParaRPr lang="ru-RU"/>
        </a:p>
      </dgm:t>
    </dgm:pt>
    <dgm:pt modelId="{85DC6319-0CD8-497D-8949-C4707E118DD4}" type="pres">
      <dgm:prSet presAssocID="{F8892B71-2A40-47A1-81DC-F57DE19438B0}" presName="linearFlow" presStyleCnt="0">
        <dgm:presLayoutVars>
          <dgm:dir/>
          <dgm:resizeHandles val="exact"/>
        </dgm:presLayoutVars>
      </dgm:prSet>
      <dgm:spPr/>
    </dgm:pt>
    <dgm:pt modelId="{DC83E459-3DFF-4532-A132-D113421AF7CD}" type="pres">
      <dgm:prSet presAssocID="{02E22110-2BDD-4143-937D-6553F0259528}" presName="composite" presStyleCnt="0"/>
      <dgm:spPr/>
    </dgm:pt>
    <dgm:pt modelId="{A3669BC8-8134-4C7E-A261-B9C1F1885DE4}" type="pres">
      <dgm:prSet presAssocID="{02E22110-2BDD-4143-937D-6553F0259528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E662F-3595-4CCC-9166-9925517B9614}" type="pres">
      <dgm:prSet presAssocID="{02E22110-2BDD-4143-937D-6553F025952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6048D-B506-4EA6-9C04-F59C94F3D39B}" type="pres">
      <dgm:prSet presAssocID="{1F00849A-2421-4AB5-8BCA-21523968FD9F}" presName="spacing" presStyleCnt="0"/>
      <dgm:spPr/>
    </dgm:pt>
    <dgm:pt modelId="{54469942-56A2-4859-B240-15250CB5189A}" type="pres">
      <dgm:prSet presAssocID="{33A3B6DE-3CAE-4275-8024-29E21EBEF96B}" presName="composite" presStyleCnt="0"/>
      <dgm:spPr/>
    </dgm:pt>
    <dgm:pt modelId="{3136A1E3-6135-4A32-BC5E-13286CBC8099}" type="pres">
      <dgm:prSet presAssocID="{33A3B6DE-3CAE-4275-8024-29E21EBEF96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A3D7E2E-BBE5-44E0-9F7F-E2408A3C7212}" type="pres">
      <dgm:prSet presAssocID="{33A3B6DE-3CAE-4275-8024-29E21EBEF96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8219B-43BB-4867-9EF8-0D78DBC3C5D2}" type="pres">
      <dgm:prSet presAssocID="{A7137175-A0B0-4044-9C7C-E42BB5C3490D}" presName="spacing" presStyleCnt="0"/>
      <dgm:spPr/>
    </dgm:pt>
    <dgm:pt modelId="{BA9C02A1-262B-466F-BEF1-E50F0E6F7C23}" type="pres">
      <dgm:prSet presAssocID="{A3CEAEBB-8FD6-4E67-B503-3A30A6C4AC12}" presName="composite" presStyleCnt="0"/>
      <dgm:spPr/>
    </dgm:pt>
    <dgm:pt modelId="{18BB73B1-E769-48BC-A2DF-43C8C26EDF87}" type="pres">
      <dgm:prSet presAssocID="{A3CEAEBB-8FD6-4E67-B503-3A30A6C4AC1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9E50CB8-71F8-4D41-85F1-D61BFC11402E}" type="pres">
      <dgm:prSet presAssocID="{A3CEAEBB-8FD6-4E67-B503-3A30A6C4AC1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2B9970-26D7-4ADB-9B23-D49B09B9C8C3}" srcId="{F8892B71-2A40-47A1-81DC-F57DE19438B0}" destId="{33A3B6DE-3CAE-4275-8024-29E21EBEF96B}" srcOrd="1" destOrd="0" parTransId="{808FDAF0-335E-4DD9-B4A6-2988D29ECFF1}" sibTransId="{A7137175-A0B0-4044-9C7C-E42BB5C3490D}"/>
    <dgm:cxn modelId="{F3398924-CFE0-4FF0-94A4-517E85B78509}" type="presOf" srcId="{A3CEAEBB-8FD6-4E67-B503-3A30A6C4AC12}" destId="{C9E50CB8-71F8-4D41-85F1-D61BFC11402E}" srcOrd="0" destOrd="0" presId="urn:microsoft.com/office/officeart/2005/8/layout/vList3#1"/>
    <dgm:cxn modelId="{600CAE4C-6B29-45D8-90E7-7D1D0A4DAD35}" type="presOf" srcId="{02E22110-2BDD-4143-937D-6553F0259528}" destId="{08AE662F-3595-4CCC-9166-9925517B9614}" srcOrd="0" destOrd="0" presId="urn:microsoft.com/office/officeart/2005/8/layout/vList3#1"/>
    <dgm:cxn modelId="{D15B716C-6A0F-44B1-ADB3-41D09BE0F794}" type="presOf" srcId="{F8892B71-2A40-47A1-81DC-F57DE19438B0}" destId="{85DC6319-0CD8-497D-8949-C4707E118DD4}" srcOrd="0" destOrd="0" presId="urn:microsoft.com/office/officeart/2005/8/layout/vList3#1"/>
    <dgm:cxn modelId="{C152DA65-55E6-4C49-AEB1-08D3FBE4C4C4}" srcId="{F8892B71-2A40-47A1-81DC-F57DE19438B0}" destId="{A3CEAEBB-8FD6-4E67-B503-3A30A6C4AC12}" srcOrd="2" destOrd="0" parTransId="{5072CF2A-5804-44AD-B750-4B829B7F68B8}" sibTransId="{BD951667-375F-4778-A379-9C3F08EF8128}"/>
    <dgm:cxn modelId="{D7430273-51E0-4491-B0B7-BCFA02B4F06F}" srcId="{F8892B71-2A40-47A1-81DC-F57DE19438B0}" destId="{02E22110-2BDD-4143-937D-6553F0259528}" srcOrd="0" destOrd="0" parTransId="{7E780E9D-CC20-41A1-B687-9AF297937777}" sibTransId="{1F00849A-2421-4AB5-8BCA-21523968FD9F}"/>
    <dgm:cxn modelId="{DA942282-7CB7-4600-808D-732D06D09AEB}" type="presOf" srcId="{33A3B6DE-3CAE-4275-8024-29E21EBEF96B}" destId="{BA3D7E2E-BBE5-44E0-9F7F-E2408A3C7212}" srcOrd="0" destOrd="0" presId="urn:microsoft.com/office/officeart/2005/8/layout/vList3#1"/>
    <dgm:cxn modelId="{70A94D51-2A78-48DF-8FB5-D0B8830B298A}" type="presParOf" srcId="{85DC6319-0CD8-497D-8949-C4707E118DD4}" destId="{DC83E459-3DFF-4532-A132-D113421AF7CD}" srcOrd="0" destOrd="0" presId="urn:microsoft.com/office/officeart/2005/8/layout/vList3#1"/>
    <dgm:cxn modelId="{9BC17809-E27D-4C8B-BA7F-939F413A9AE2}" type="presParOf" srcId="{DC83E459-3DFF-4532-A132-D113421AF7CD}" destId="{A3669BC8-8134-4C7E-A261-B9C1F1885DE4}" srcOrd="0" destOrd="0" presId="urn:microsoft.com/office/officeart/2005/8/layout/vList3#1"/>
    <dgm:cxn modelId="{387924F0-5F25-4759-B7AE-383CC370549F}" type="presParOf" srcId="{DC83E459-3DFF-4532-A132-D113421AF7CD}" destId="{08AE662F-3595-4CCC-9166-9925517B9614}" srcOrd="1" destOrd="0" presId="urn:microsoft.com/office/officeart/2005/8/layout/vList3#1"/>
    <dgm:cxn modelId="{5C8D0817-E870-4AE1-ABC4-AE804593011E}" type="presParOf" srcId="{85DC6319-0CD8-497D-8949-C4707E118DD4}" destId="{2616048D-B506-4EA6-9C04-F59C94F3D39B}" srcOrd="1" destOrd="0" presId="urn:microsoft.com/office/officeart/2005/8/layout/vList3#1"/>
    <dgm:cxn modelId="{6BE0C5E6-093C-4DE1-B7A5-CE9F4447EB0C}" type="presParOf" srcId="{85DC6319-0CD8-497D-8949-C4707E118DD4}" destId="{54469942-56A2-4859-B240-15250CB5189A}" srcOrd="2" destOrd="0" presId="urn:microsoft.com/office/officeart/2005/8/layout/vList3#1"/>
    <dgm:cxn modelId="{E949DF86-FC8B-4BFC-85E5-6D2ACD2DD3F6}" type="presParOf" srcId="{54469942-56A2-4859-B240-15250CB5189A}" destId="{3136A1E3-6135-4A32-BC5E-13286CBC8099}" srcOrd="0" destOrd="0" presId="urn:microsoft.com/office/officeart/2005/8/layout/vList3#1"/>
    <dgm:cxn modelId="{4E5BDF58-B229-4B9E-A3AA-DCE410864340}" type="presParOf" srcId="{54469942-56A2-4859-B240-15250CB5189A}" destId="{BA3D7E2E-BBE5-44E0-9F7F-E2408A3C7212}" srcOrd="1" destOrd="0" presId="urn:microsoft.com/office/officeart/2005/8/layout/vList3#1"/>
    <dgm:cxn modelId="{8C980077-3A16-4361-91E9-D59A183374DF}" type="presParOf" srcId="{85DC6319-0CD8-497D-8949-C4707E118DD4}" destId="{8A68219B-43BB-4867-9EF8-0D78DBC3C5D2}" srcOrd="3" destOrd="0" presId="urn:microsoft.com/office/officeart/2005/8/layout/vList3#1"/>
    <dgm:cxn modelId="{D59FFB76-DBC6-4D33-AC5E-FAF55FEA3E77}" type="presParOf" srcId="{85DC6319-0CD8-497D-8949-C4707E118DD4}" destId="{BA9C02A1-262B-466F-BEF1-E50F0E6F7C23}" srcOrd="4" destOrd="0" presId="urn:microsoft.com/office/officeart/2005/8/layout/vList3#1"/>
    <dgm:cxn modelId="{E02F4410-05CF-4CAE-AC33-7E234CAB2FAA}" type="presParOf" srcId="{BA9C02A1-262B-466F-BEF1-E50F0E6F7C23}" destId="{18BB73B1-E769-48BC-A2DF-43C8C26EDF87}" srcOrd="0" destOrd="0" presId="urn:microsoft.com/office/officeart/2005/8/layout/vList3#1"/>
    <dgm:cxn modelId="{49DEFFFE-DF78-4E67-B10D-5E31F9EDA4B9}" type="presParOf" srcId="{BA9C02A1-262B-466F-BEF1-E50F0E6F7C23}" destId="{C9E50CB8-71F8-4D41-85F1-D61BFC11402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497F7B-B0FF-4211-97B8-13E8B7B67683}" type="doc">
      <dgm:prSet loTypeId="urn:microsoft.com/office/officeart/2005/8/layout/target3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C1B8C871-900B-4E73-98F6-2A6059AF1512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Программы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DA894825-1734-4BCE-86C3-DE9194F5B973}" type="parTrans" cxnId="{B4001496-F57E-4C23-875C-799F822F32B4}">
      <dgm:prSet/>
      <dgm:spPr/>
      <dgm:t>
        <a:bodyPr/>
        <a:lstStyle/>
        <a:p>
          <a:endParaRPr lang="ru-RU"/>
        </a:p>
      </dgm:t>
    </dgm:pt>
    <dgm:pt modelId="{0A9AE8F9-F7CC-4E15-8110-38185F39F200}" type="sibTrans" cxnId="{B4001496-F57E-4C23-875C-799F822F32B4}">
      <dgm:prSet/>
      <dgm:spPr/>
      <dgm:t>
        <a:bodyPr/>
        <a:lstStyle/>
        <a:p>
          <a:endParaRPr lang="ru-RU"/>
        </a:p>
      </dgm:t>
    </dgm:pt>
    <dgm:pt modelId="{15FF6F3D-5B77-4315-855C-BBC712416240}">
      <dgm:prSet phldrT="[Текст]" custT="1"/>
      <dgm:spPr/>
      <dgm:t>
        <a:bodyPr/>
        <a:lstStyle/>
        <a:p>
          <a:r>
            <a:rPr lang="en-US" sz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Microsoft Word</a:t>
          </a:r>
          <a:endParaRPr lang="ru-RU" sz="1200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C6A10614-5BB7-4DE8-86B6-B7A0FF98248A}" type="parTrans" cxnId="{57C245EB-3C02-4BCF-B68D-586FE71E9A96}">
      <dgm:prSet/>
      <dgm:spPr/>
      <dgm:t>
        <a:bodyPr/>
        <a:lstStyle/>
        <a:p>
          <a:endParaRPr lang="ru-RU"/>
        </a:p>
      </dgm:t>
    </dgm:pt>
    <dgm:pt modelId="{B48C6903-9B9A-420F-A9D1-C902F9874C14}" type="sibTrans" cxnId="{57C245EB-3C02-4BCF-B68D-586FE71E9A96}">
      <dgm:prSet/>
      <dgm:spPr/>
      <dgm:t>
        <a:bodyPr/>
        <a:lstStyle/>
        <a:p>
          <a:endParaRPr lang="ru-RU"/>
        </a:p>
      </dgm:t>
    </dgm:pt>
    <dgm:pt modelId="{FC853479-3921-41AB-8E4C-08574418C9AE}">
      <dgm:prSet phldrT="[Текст]" custT="1"/>
      <dgm:spPr/>
      <dgm:t>
        <a:bodyPr/>
        <a:lstStyle/>
        <a:p>
          <a:r>
            <a:rPr lang="en-US" sz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PowerPoint</a:t>
          </a:r>
          <a:endParaRPr lang="ru-RU" sz="1200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E36DBA8F-7B15-432D-8CC2-B7569E95EC76}" type="parTrans" cxnId="{D9D0AC51-B2B3-4814-ACAE-6B2C018CF7BE}">
      <dgm:prSet/>
      <dgm:spPr/>
      <dgm:t>
        <a:bodyPr/>
        <a:lstStyle/>
        <a:p>
          <a:endParaRPr lang="ru-RU"/>
        </a:p>
      </dgm:t>
    </dgm:pt>
    <dgm:pt modelId="{0AE2E3C1-33B4-443E-AB31-864B1D5A417D}" type="sibTrans" cxnId="{D9D0AC51-B2B3-4814-ACAE-6B2C018CF7BE}">
      <dgm:prSet/>
      <dgm:spPr/>
      <dgm:t>
        <a:bodyPr/>
        <a:lstStyle/>
        <a:p>
          <a:endParaRPr lang="ru-RU"/>
        </a:p>
      </dgm:t>
    </dgm:pt>
    <dgm:pt modelId="{6B3B34B7-C437-40E2-A9F4-D950276FBCF2}">
      <dgm:prSet phldrT="[Текст]"/>
      <dgm:spPr/>
      <dgm:t>
        <a:bodyPr/>
        <a:lstStyle/>
        <a:p>
          <a:r>
            <a:rPr lang="ru-RU" b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Интернет – ресурсы</a:t>
          </a:r>
          <a:endParaRPr lang="ru-RU" b="0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64C12CD1-DC5F-4E21-A4FA-758FC51C4775}" type="parTrans" cxnId="{8F6B2604-7213-44A8-8FD8-B282F2ED1D6B}">
      <dgm:prSet/>
      <dgm:spPr/>
      <dgm:t>
        <a:bodyPr/>
        <a:lstStyle/>
        <a:p>
          <a:endParaRPr lang="ru-RU"/>
        </a:p>
      </dgm:t>
    </dgm:pt>
    <dgm:pt modelId="{17F08158-0306-4E27-A62D-6618354EF949}" type="sibTrans" cxnId="{8F6B2604-7213-44A8-8FD8-B282F2ED1D6B}">
      <dgm:prSet/>
      <dgm:spPr/>
      <dgm:t>
        <a:bodyPr/>
        <a:lstStyle/>
        <a:p>
          <a:endParaRPr lang="ru-RU"/>
        </a:p>
      </dgm:t>
    </dgm:pt>
    <dgm:pt modelId="{939809FC-309F-4AC5-B44D-6EFAFDAA61A3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/>
            </a:rPr>
            <a:t>http://baikal.ru</a:t>
          </a:r>
          <a:endParaRPr lang="ru-RU" dirty="0"/>
        </a:p>
      </dgm:t>
    </dgm:pt>
    <dgm:pt modelId="{37549B1F-299F-4FDF-A5E4-36B8AA9D1EAD}" type="parTrans" cxnId="{AB5E4912-0D28-47B4-8C2D-FC503995C73B}">
      <dgm:prSet/>
      <dgm:spPr/>
      <dgm:t>
        <a:bodyPr/>
        <a:lstStyle/>
        <a:p>
          <a:endParaRPr lang="ru-RU"/>
        </a:p>
      </dgm:t>
    </dgm:pt>
    <dgm:pt modelId="{4B9EB025-0F2A-4FDE-984A-3F24808F966F}" type="sibTrans" cxnId="{AB5E4912-0D28-47B4-8C2D-FC503995C73B}">
      <dgm:prSet/>
      <dgm:spPr/>
      <dgm:t>
        <a:bodyPr/>
        <a:lstStyle/>
        <a:p>
          <a:endParaRPr lang="ru-RU"/>
        </a:p>
      </dgm:t>
    </dgm:pt>
    <dgm:pt modelId="{CD428F31-A51B-44B0-931D-620B899EFB7D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Электронные пособия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2598C22E-83AD-4160-B7B2-584DE17E6C5B}" type="parTrans" cxnId="{73AA2728-5831-483D-8291-803F75920D71}">
      <dgm:prSet/>
      <dgm:spPr/>
      <dgm:t>
        <a:bodyPr/>
        <a:lstStyle/>
        <a:p>
          <a:endParaRPr lang="ru-RU"/>
        </a:p>
      </dgm:t>
    </dgm:pt>
    <dgm:pt modelId="{7FDBFB1A-F899-4155-93CE-24A5C7D26DC2}" type="sibTrans" cxnId="{73AA2728-5831-483D-8291-803F75920D71}">
      <dgm:prSet/>
      <dgm:spPr/>
      <dgm:t>
        <a:bodyPr/>
        <a:lstStyle/>
        <a:p>
          <a:endParaRPr lang="ru-RU"/>
        </a:p>
      </dgm:t>
    </dgm:pt>
    <dgm:pt modelId="{3D6806B7-1814-4EF4-82E7-49AC43194F34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2">
                  <a:lumMod val="75000"/>
                </a:schemeClr>
              </a:solidFill>
            </a:rPr>
            <a:t>Уроки Кирилла и </a:t>
          </a:r>
          <a:r>
            <a:rPr lang="ru-RU" sz="1050" dirty="0" err="1" smtClean="0">
              <a:solidFill>
                <a:schemeClr val="tx2">
                  <a:lumMod val="75000"/>
                </a:schemeClr>
              </a:solidFill>
            </a:rPr>
            <a:t>Мефодия</a:t>
          </a:r>
          <a:r>
            <a:rPr lang="ru-RU" sz="1050" dirty="0" smtClean="0">
              <a:solidFill>
                <a:schemeClr val="tx2">
                  <a:lumMod val="75000"/>
                </a:schemeClr>
              </a:solidFill>
            </a:rPr>
            <a:t>.        2 класс. 2009г.</a:t>
          </a:r>
          <a:endParaRPr lang="ru-RU" sz="1050" dirty="0">
            <a:solidFill>
              <a:schemeClr val="tx2">
                <a:lumMod val="75000"/>
              </a:schemeClr>
            </a:solidFill>
          </a:endParaRPr>
        </a:p>
      </dgm:t>
    </dgm:pt>
    <dgm:pt modelId="{41B477BB-A087-4027-AB61-0381E98649CF}" type="parTrans" cxnId="{404E9AA8-8D9D-4E11-BAF9-FB98A51DAC91}">
      <dgm:prSet/>
      <dgm:spPr/>
      <dgm:t>
        <a:bodyPr/>
        <a:lstStyle/>
        <a:p>
          <a:endParaRPr lang="ru-RU"/>
        </a:p>
      </dgm:t>
    </dgm:pt>
    <dgm:pt modelId="{E4D3A331-221D-44AB-A2C0-E5D845F688E8}" type="sibTrans" cxnId="{404E9AA8-8D9D-4E11-BAF9-FB98A51DAC91}">
      <dgm:prSet/>
      <dgm:spPr/>
      <dgm:t>
        <a:bodyPr/>
        <a:lstStyle/>
        <a:p>
          <a:endParaRPr lang="ru-RU"/>
        </a:p>
      </dgm:t>
    </dgm:pt>
    <dgm:pt modelId="{E5A64FC2-6F1F-4D9E-8C7B-D4D4E8AEE816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2">
                  <a:lumMod val="75000"/>
                </a:schemeClr>
              </a:solidFill>
            </a:rPr>
            <a:t>«Повторение  и контроль знаний. Окружающий мир.       1-2 классы». «Глобус»,2010г.</a:t>
          </a:r>
          <a:endParaRPr lang="ru-RU" sz="1050" dirty="0">
            <a:solidFill>
              <a:schemeClr val="tx2">
                <a:lumMod val="75000"/>
              </a:schemeClr>
            </a:solidFill>
          </a:endParaRPr>
        </a:p>
      </dgm:t>
    </dgm:pt>
    <dgm:pt modelId="{75E4EDC2-9FDD-44B5-9F39-AE32DCE55958}" type="parTrans" cxnId="{0AC7A470-6132-43F6-8B58-3994DC44181A}">
      <dgm:prSet/>
      <dgm:spPr/>
      <dgm:t>
        <a:bodyPr/>
        <a:lstStyle/>
        <a:p>
          <a:endParaRPr lang="ru-RU"/>
        </a:p>
      </dgm:t>
    </dgm:pt>
    <dgm:pt modelId="{0DB47042-D38D-4DD3-8D59-907A32FF7CB9}" type="sibTrans" cxnId="{0AC7A470-6132-43F6-8B58-3994DC44181A}">
      <dgm:prSet/>
      <dgm:spPr/>
      <dgm:t>
        <a:bodyPr/>
        <a:lstStyle/>
        <a:p>
          <a:endParaRPr lang="ru-RU"/>
        </a:p>
      </dgm:t>
    </dgm:pt>
    <dgm:pt modelId="{3709A31B-64F6-45D5-9519-07CAEE4C0E21}">
      <dgm:prSet phldrT="[Текст]" custT="1"/>
      <dgm:spPr/>
      <dgm:t>
        <a:bodyPr/>
        <a:lstStyle/>
        <a:p>
          <a:r>
            <a:rPr lang="en-US" sz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SMART Notebook 10</a:t>
          </a:r>
          <a:endParaRPr lang="ru-RU" sz="1200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2A181C32-2A11-430D-86EA-9AF0CB3892F5}" type="parTrans" cxnId="{CDBE5451-5EB5-4F64-9033-39B47A84501E}">
      <dgm:prSet/>
      <dgm:spPr/>
      <dgm:t>
        <a:bodyPr/>
        <a:lstStyle/>
        <a:p>
          <a:endParaRPr lang="ru-RU"/>
        </a:p>
      </dgm:t>
    </dgm:pt>
    <dgm:pt modelId="{743ACBBD-5002-4CEF-9B94-BC3ED2380DDD}" type="sibTrans" cxnId="{CDBE5451-5EB5-4F64-9033-39B47A84501E}">
      <dgm:prSet/>
      <dgm:spPr/>
      <dgm:t>
        <a:bodyPr/>
        <a:lstStyle/>
        <a:p>
          <a:endParaRPr lang="ru-RU"/>
        </a:p>
      </dgm:t>
    </dgm:pt>
    <dgm:pt modelId="{001BB32C-63C7-4297-B1AA-E44063DC6DDE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2">
                  <a:lumMod val="75000"/>
                </a:schemeClr>
              </a:solidFill>
            </a:rPr>
            <a:t>«Окружающий мир. 1-2 классы: поурочные планы по программе «Гармония»». «Учитель», 2010г.  </a:t>
          </a:r>
          <a:endParaRPr lang="ru-RU" sz="1050" dirty="0">
            <a:solidFill>
              <a:schemeClr val="tx2">
                <a:lumMod val="75000"/>
              </a:schemeClr>
            </a:solidFill>
          </a:endParaRPr>
        </a:p>
      </dgm:t>
    </dgm:pt>
    <dgm:pt modelId="{280F5301-C4CA-4650-918C-E1F64304F9DD}" type="parTrans" cxnId="{73B4D94E-6EFF-48C1-8F21-24176137B891}">
      <dgm:prSet/>
      <dgm:spPr/>
      <dgm:t>
        <a:bodyPr/>
        <a:lstStyle/>
        <a:p>
          <a:endParaRPr lang="ru-RU"/>
        </a:p>
      </dgm:t>
    </dgm:pt>
    <dgm:pt modelId="{065EF109-CD7A-4E8D-A39D-2A38A33FB6A0}" type="sibTrans" cxnId="{73B4D94E-6EFF-48C1-8F21-24176137B891}">
      <dgm:prSet/>
      <dgm:spPr/>
      <dgm:t>
        <a:bodyPr/>
        <a:lstStyle/>
        <a:p>
          <a:endParaRPr lang="ru-RU"/>
        </a:p>
      </dgm:t>
    </dgm:pt>
    <dgm:pt modelId="{CFC4F2CC-3B60-4790-B913-39852E8B281E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2"/>
            </a:rPr>
            <a:t>http://ru.wikipedia.org</a:t>
          </a:r>
          <a:endParaRPr lang="ru-RU" dirty="0"/>
        </a:p>
      </dgm:t>
    </dgm:pt>
    <dgm:pt modelId="{B5F38D3C-0BB2-4D04-9B03-1AAD231A666A}" type="parTrans" cxnId="{D03DCF01-78DE-4130-8F17-44362E0F8C06}">
      <dgm:prSet/>
      <dgm:spPr/>
    </dgm:pt>
    <dgm:pt modelId="{86CDE209-788D-438A-8C63-656E44A41E67}" type="sibTrans" cxnId="{D03DCF01-78DE-4130-8F17-44362E0F8C06}">
      <dgm:prSet/>
      <dgm:spPr/>
    </dgm:pt>
    <dgm:pt modelId="{F966539A-A58D-49CD-8D9E-EEBEBC78A2B9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/>
            </a:rPr>
            <a:t>http://blogger-irk.blogspot.com</a:t>
          </a:r>
          <a:endParaRPr lang="ru-RU" dirty="0"/>
        </a:p>
      </dgm:t>
    </dgm:pt>
    <dgm:pt modelId="{F37CFD51-A622-44B4-A6C2-454E68FD0204}" type="parTrans" cxnId="{111D3405-66B4-40C7-8B4F-53E6D368DB8C}">
      <dgm:prSet/>
      <dgm:spPr/>
    </dgm:pt>
    <dgm:pt modelId="{26DF2687-E96C-4C01-980C-AFDC24254596}" type="sibTrans" cxnId="{111D3405-66B4-40C7-8B4F-53E6D368DB8C}">
      <dgm:prSet/>
      <dgm:spPr/>
    </dgm:pt>
    <dgm:pt modelId="{6F87229E-299A-4C1C-A811-E326919612E3}">
      <dgm:prSet phldrT="[Текст]"/>
      <dgm:spPr/>
      <dgm:t>
        <a:bodyPr/>
        <a:lstStyle/>
        <a:p>
          <a:r>
            <a:rPr lang="ru-RU" smtClean="0">
              <a:hlinkClick xmlns:r="http://schemas.openxmlformats.org/officeDocument/2006/relationships" r:id="rId4"/>
            </a:rPr>
            <a:t>http://www.cbs.irkutsk.ru</a:t>
          </a:r>
          <a:endParaRPr lang="ru-RU" dirty="0"/>
        </a:p>
      </dgm:t>
    </dgm:pt>
    <dgm:pt modelId="{424F18D0-16F4-4B42-A9EB-A4CF299E8A89}" type="parTrans" cxnId="{F6E726B0-CB64-4B99-90DB-A19F25590454}">
      <dgm:prSet/>
      <dgm:spPr/>
    </dgm:pt>
    <dgm:pt modelId="{BF721D31-85FF-47FE-B000-F0500BB660ED}" type="sibTrans" cxnId="{F6E726B0-CB64-4B99-90DB-A19F25590454}">
      <dgm:prSet/>
      <dgm:spPr/>
    </dgm:pt>
    <dgm:pt modelId="{1720683D-2D2F-44E5-B3B5-933E5B1D7D33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5"/>
            </a:rPr>
            <a:t>http://www.fototerra.ru</a:t>
          </a:r>
          <a:endParaRPr lang="ru-RU" dirty="0"/>
        </a:p>
      </dgm:t>
    </dgm:pt>
    <dgm:pt modelId="{3760E9FA-E776-4146-A1A3-476F015C06C4}" type="parTrans" cxnId="{A3224CA3-8B4C-493F-87A9-AC083ED61622}">
      <dgm:prSet/>
      <dgm:spPr/>
    </dgm:pt>
    <dgm:pt modelId="{E004990B-577A-4D57-9B65-0587D4E46880}" type="sibTrans" cxnId="{A3224CA3-8B4C-493F-87A9-AC083ED61622}">
      <dgm:prSet/>
      <dgm:spPr/>
    </dgm:pt>
    <dgm:pt modelId="{7C0D6CB1-CF81-41E9-9DFB-AC9C5BEEAF98}">
      <dgm:prSet phldrT="[Текст]"/>
      <dgm:spPr/>
      <dgm:t>
        <a:bodyPr/>
        <a:lstStyle/>
        <a:p>
          <a:r>
            <a:rPr lang="ru-RU" smtClean="0">
              <a:hlinkClick xmlns:r="http://schemas.openxmlformats.org/officeDocument/2006/relationships" r:id="rId6"/>
            </a:rPr>
            <a:t>http://russian-sign.h1.ru</a:t>
          </a:r>
          <a:endParaRPr lang="ru-RU" dirty="0"/>
        </a:p>
      </dgm:t>
    </dgm:pt>
    <dgm:pt modelId="{7A5A4D3B-0D11-4677-A482-821BFB11AB4A}" type="parTrans" cxnId="{F0EAE90E-2887-4345-B00B-BA83C7B8E358}">
      <dgm:prSet/>
      <dgm:spPr/>
    </dgm:pt>
    <dgm:pt modelId="{012E8FF1-E167-4B62-BFE2-57E577C2F3BA}" type="sibTrans" cxnId="{F0EAE90E-2887-4345-B00B-BA83C7B8E358}">
      <dgm:prSet/>
      <dgm:spPr/>
    </dgm:pt>
    <dgm:pt modelId="{670237C5-8B0B-4CB8-B908-B47E7DD45604}" type="pres">
      <dgm:prSet presAssocID="{C3497F7B-B0FF-4211-97B8-13E8B7B6768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4D7AAC-11F1-465F-B527-BA6E49197304}" type="pres">
      <dgm:prSet presAssocID="{C1B8C871-900B-4E73-98F6-2A6059AF1512}" presName="circle1" presStyleLbl="node1" presStyleIdx="0" presStyleCnt="3"/>
      <dgm:spPr/>
    </dgm:pt>
    <dgm:pt modelId="{F71B9564-343F-48DA-A83F-A62587090C90}" type="pres">
      <dgm:prSet presAssocID="{C1B8C871-900B-4E73-98F6-2A6059AF1512}" presName="space" presStyleCnt="0"/>
      <dgm:spPr/>
    </dgm:pt>
    <dgm:pt modelId="{843EC775-7FC9-4401-B6D7-5003C457561C}" type="pres">
      <dgm:prSet presAssocID="{C1B8C871-900B-4E73-98F6-2A6059AF1512}" presName="rect1" presStyleLbl="alignAcc1" presStyleIdx="0" presStyleCnt="3"/>
      <dgm:spPr/>
      <dgm:t>
        <a:bodyPr/>
        <a:lstStyle/>
        <a:p>
          <a:endParaRPr lang="ru-RU"/>
        </a:p>
      </dgm:t>
    </dgm:pt>
    <dgm:pt modelId="{5731C983-93A5-46ED-9648-1AE764E0EB99}" type="pres">
      <dgm:prSet presAssocID="{6B3B34B7-C437-40E2-A9F4-D950276FBCF2}" presName="vertSpace2" presStyleLbl="node1" presStyleIdx="0" presStyleCnt="3"/>
      <dgm:spPr/>
    </dgm:pt>
    <dgm:pt modelId="{E69015BD-6E4B-4F7B-BE2F-BC1F982CA968}" type="pres">
      <dgm:prSet presAssocID="{6B3B34B7-C437-40E2-A9F4-D950276FBCF2}" presName="circle2" presStyleLbl="node1" presStyleIdx="1" presStyleCnt="3"/>
      <dgm:spPr/>
    </dgm:pt>
    <dgm:pt modelId="{F8698042-C5BF-4C5B-B789-417FAE16B587}" type="pres">
      <dgm:prSet presAssocID="{6B3B34B7-C437-40E2-A9F4-D950276FBCF2}" presName="rect2" presStyleLbl="alignAcc1" presStyleIdx="1" presStyleCnt="3"/>
      <dgm:spPr/>
      <dgm:t>
        <a:bodyPr/>
        <a:lstStyle/>
        <a:p>
          <a:endParaRPr lang="ru-RU"/>
        </a:p>
      </dgm:t>
    </dgm:pt>
    <dgm:pt modelId="{70C6F061-2144-4B79-9440-B509817E5E93}" type="pres">
      <dgm:prSet presAssocID="{CD428F31-A51B-44B0-931D-620B899EFB7D}" presName="vertSpace3" presStyleLbl="node1" presStyleIdx="1" presStyleCnt="3"/>
      <dgm:spPr/>
    </dgm:pt>
    <dgm:pt modelId="{C9D4CD7B-5EDF-400D-81AB-3191B7E1293F}" type="pres">
      <dgm:prSet presAssocID="{CD428F31-A51B-44B0-931D-620B899EFB7D}" presName="circle3" presStyleLbl="node1" presStyleIdx="2" presStyleCnt="3"/>
      <dgm:spPr/>
    </dgm:pt>
    <dgm:pt modelId="{F09022FE-5197-4536-BDAE-EBCA3484E931}" type="pres">
      <dgm:prSet presAssocID="{CD428F31-A51B-44B0-931D-620B899EFB7D}" presName="rect3" presStyleLbl="alignAcc1" presStyleIdx="2" presStyleCnt="3"/>
      <dgm:spPr/>
      <dgm:t>
        <a:bodyPr/>
        <a:lstStyle/>
        <a:p>
          <a:endParaRPr lang="ru-RU"/>
        </a:p>
      </dgm:t>
    </dgm:pt>
    <dgm:pt modelId="{29B8664E-BB8C-49A8-9CC7-2BF178D91DAC}" type="pres">
      <dgm:prSet presAssocID="{C1B8C871-900B-4E73-98F6-2A6059AF151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FE966-86FF-4214-86D7-BC2B779640EC}" type="pres">
      <dgm:prSet presAssocID="{C1B8C871-900B-4E73-98F6-2A6059AF151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D6E1C-060B-43F7-8A3D-35ABBA3A9FD1}" type="pres">
      <dgm:prSet presAssocID="{6B3B34B7-C437-40E2-A9F4-D950276FBCF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AFA4C-ABDC-400A-8D6C-93A8BB2D9135}" type="pres">
      <dgm:prSet presAssocID="{6B3B34B7-C437-40E2-A9F4-D950276FBCF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02A07-240A-42B7-88C5-4CBA05259F04}" type="pres">
      <dgm:prSet presAssocID="{CD428F31-A51B-44B0-931D-620B899EFB7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B7630-9A80-4A41-8385-DCE35506B476}" type="pres">
      <dgm:prSet presAssocID="{CD428F31-A51B-44B0-931D-620B899EFB7D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B43D98-1AB1-4DA0-9DB9-37E46441CE3A}" type="presOf" srcId="{F966539A-A58D-49CD-8D9E-EEBEBC78A2B9}" destId="{542AFA4C-ABDC-400A-8D6C-93A8BB2D9135}" srcOrd="0" destOrd="2" presId="urn:microsoft.com/office/officeart/2005/8/layout/target3"/>
    <dgm:cxn modelId="{0AC7A470-6132-43F6-8B58-3994DC44181A}" srcId="{CD428F31-A51B-44B0-931D-620B899EFB7D}" destId="{E5A64FC2-6F1F-4D9E-8C7B-D4D4E8AEE816}" srcOrd="1" destOrd="0" parTransId="{75E4EDC2-9FDD-44B5-9F39-AE32DCE55958}" sibTransId="{0DB47042-D38D-4DD3-8D59-907A32FF7CB9}"/>
    <dgm:cxn modelId="{73AA2728-5831-483D-8291-803F75920D71}" srcId="{C3497F7B-B0FF-4211-97B8-13E8B7B67683}" destId="{CD428F31-A51B-44B0-931D-620B899EFB7D}" srcOrd="2" destOrd="0" parTransId="{2598C22E-83AD-4160-B7B2-584DE17E6C5B}" sibTransId="{7FDBFB1A-F899-4155-93CE-24A5C7D26DC2}"/>
    <dgm:cxn modelId="{BEA567B1-E524-4946-ABC2-F81D83CA30F6}" type="presOf" srcId="{C1B8C871-900B-4E73-98F6-2A6059AF1512}" destId="{843EC775-7FC9-4401-B6D7-5003C457561C}" srcOrd="0" destOrd="0" presId="urn:microsoft.com/office/officeart/2005/8/layout/target3"/>
    <dgm:cxn modelId="{A3224CA3-8B4C-493F-87A9-AC083ED61622}" srcId="{6B3B34B7-C437-40E2-A9F4-D950276FBCF2}" destId="{1720683D-2D2F-44E5-B3B5-933E5B1D7D33}" srcOrd="4" destOrd="0" parTransId="{3760E9FA-E776-4146-A1A3-476F015C06C4}" sibTransId="{E004990B-577A-4D57-9B65-0587D4E46880}"/>
    <dgm:cxn modelId="{D11707EB-0727-4FC3-A9EA-D1A192FAB745}" type="presOf" srcId="{001BB32C-63C7-4297-B1AA-E44063DC6DDE}" destId="{7E2B7630-9A80-4A41-8385-DCE35506B476}" srcOrd="0" destOrd="2" presId="urn:microsoft.com/office/officeart/2005/8/layout/target3"/>
    <dgm:cxn modelId="{8F6B2604-7213-44A8-8FD8-B282F2ED1D6B}" srcId="{C3497F7B-B0FF-4211-97B8-13E8B7B67683}" destId="{6B3B34B7-C437-40E2-A9F4-D950276FBCF2}" srcOrd="1" destOrd="0" parTransId="{64C12CD1-DC5F-4E21-A4FA-758FC51C4775}" sibTransId="{17F08158-0306-4E27-A62D-6618354EF949}"/>
    <dgm:cxn modelId="{111D3405-66B4-40C7-8B4F-53E6D368DB8C}" srcId="{6B3B34B7-C437-40E2-A9F4-D950276FBCF2}" destId="{F966539A-A58D-49CD-8D9E-EEBEBC78A2B9}" srcOrd="2" destOrd="0" parTransId="{F37CFD51-A622-44B4-A6C2-454E68FD0204}" sibTransId="{26DF2687-E96C-4C01-980C-AFDC24254596}"/>
    <dgm:cxn modelId="{AB5E4912-0D28-47B4-8C2D-FC503995C73B}" srcId="{6B3B34B7-C437-40E2-A9F4-D950276FBCF2}" destId="{939809FC-309F-4AC5-B44D-6EFAFDAA61A3}" srcOrd="0" destOrd="0" parTransId="{37549B1F-299F-4FDF-A5E4-36B8AA9D1EAD}" sibTransId="{4B9EB025-0F2A-4FDE-984A-3F24808F966F}"/>
    <dgm:cxn modelId="{5B9F6D3A-B59D-417C-BDDF-4D4D22FFAED3}" type="presOf" srcId="{C1B8C871-900B-4E73-98F6-2A6059AF1512}" destId="{29B8664E-BB8C-49A8-9CC7-2BF178D91DAC}" srcOrd="1" destOrd="0" presId="urn:microsoft.com/office/officeart/2005/8/layout/target3"/>
    <dgm:cxn modelId="{CF7AA618-2603-488D-9383-70258B8601E7}" type="presOf" srcId="{E5A64FC2-6F1F-4D9E-8C7B-D4D4E8AEE816}" destId="{7E2B7630-9A80-4A41-8385-DCE35506B476}" srcOrd="0" destOrd="1" presId="urn:microsoft.com/office/officeart/2005/8/layout/target3"/>
    <dgm:cxn modelId="{F9D9B07D-2B30-4418-AB3B-62BB76B7B951}" type="presOf" srcId="{6B3B34B7-C437-40E2-A9F4-D950276FBCF2}" destId="{586D6E1C-060B-43F7-8A3D-35ABBA3A9FD1}" srcOrd="1" destOrd="0" presId="urn:microsoft.com/office/officeart/2005/8/layout/target3"/>
    <dgm:cxn modelId="{D03DCF01-78DE-4130-8F17-44362E0F8C06}" srcId="{6B3B34B7-C437-40E2-A9F4-D950276FBCF2}" destId="{CFC4F2CC-3B60-4790-B913-39852E8B281E}" srcOrd="1" destOrd="0" parTransId="{B5F38D3C-0BB2-4D04-9B03-1AAD231A666A}" sibTransId="{86CDE209-788D-438A-8C63-656E44A41E67}"/>
    <dgm:cxn modelId="{0676DCC1-C78F-42D4-BB21-D6DC755DD383}" type="presOf" srcId="{CD428F31-A51B-44B0-931D-620B899EFB7D}" destId="{F09022FE-5197-4536-BDAE-EBCA3484E931}" srcOrd="0" destOrd="0" presId="urn:microsoft.com/office/officeart/2005/8/layout/target3"/>
    <dgm:cxn modelId="{0CDA7FFD-825A-41EB-B8D9-3328AFFB7DD6}" type="presOf" srcId="{6B3B34B7-C437-40E2-A9F4-D950276FBCF2}" destId="{F8698042-C5BF-4C5B-B789-417FAE16B587}" srcOrd="0" destOrd="0" presId="urn:microsoft.com/office/officeart/2005/8/layout/target3"/>
    <dgm:cxn modelId="{F0EAE90E-2887-4345-B00B-BA83C7B8E358}" srcId="{6B3B34B7-C437-40E2-A9F4-D950276FBCF2}" destId="{7C0D6CB1-CF81-41E9-9DFB-AC9C5BEEAF98}" srcOrd="5" destOrd="0" parTransId="{7A5A4D3B-0D11-4677-A482-821BFB11AB4A}" sibTransId="{012E8FF1-E167-4B62-BFE2-57E577C2F3BA}"/>
    <dgm:cxn modelId="{4ACCB672-9EEC-48CA-A1B6-21F2862A2D14}" type="presOf" srcId="{1720683D-2D2F-44E5-B3B5-933E5B1D7D33}" destId="{542AFA4C-ABDC-400A-8D6C-93A8BB2D9135}" srcOrd="0" destOrd="4" presId="urn:microsoft.com/office/officeart/2005/8/layout/target3"/>
    <dgm:cxn modelId="{57C245EB-3C02-4BCF-B68D-586FE71E9A96}" srcId="{C1B8C871-900B-4E73-98F6-2A6059AF1512}" destId="{15FF6F3D-5B77-4315-855C-BBC712416240}" srcOrd="0" destOrd="0" parTransId="{C6A10614-5BB7-4DE8-86B6-B7A0FF98248A}" sibTransId="{B48C6903-9B9A-420F-A9D1-C902F9874C14}"/>
    <dgm:cxn modelId="{73B4D94E-6EFF-48C1-8F21-24176137B891}" srcId="{CD428F31-A51B-44B0-931D-620B899EFB7D}" destId="{001BB32C-63C7-4297-B1AA-E44063DC6DDE}" srcOrd="2" destOrd="0" parTransId="{280F5301-C4CA-4650-918C-E1F64304F9DD}" sibTransId="{065EF109-CD7A-4E8D-A39D-2A38A33FB6A0}"/>
    <dgm:cxn modelId="{556E644D-8670-4727-A6F6-96EF3A8D7C0A}" type="presOf" srcId="{3709A31B-64F6-45D5-9519-07CAEE4C0E21}" destId="{120FE966-86FF-4214-86D7-BC2B779640EC}" srcOrd="0" destOrd="2" presId="urn:microsoft.com/office/officeart/2005/8/layout/target3"/>
    <dgm:cxn modelId="{7341A9FB-7B8F-4A3C-9DD6-9691FCCE6740}" type="presOf" srcId="{CD428F31-A51B-44B0-931D-620B899EFB7D}" destId="{35602A07-240A-42B7-88C5-4CBA05259F04}" srcOrd="1" destOrd="0" presId="urn:microsoft.com/office/officeart/2005/8/layout/target3"/>
    <dgm:cxn modelId="{E7CBD286-A284-48BB-9A62-4969D5981C8C}" type="presOf" srcId="{15FF6F3D-5B77-4315-855C-BBC712416240}" destId="{120FE966-86FF-4214-86D7-BC2B779640EC}" srcOrd="0" destOrd="0" presId="urn:microsoft.com/office/officeart/2005/8/layout/target3"/>
    <dgm:cxn modelId="{B4001496-F57E-4C23-875C-799F822F32B4}" srcId="{C3497F7B-B0FF-4211-97B8-13E8B7B67683}" destId="{C1B8C871-900B-4E73-98F6-2A6059AF1512}" srcOrd="0" destOrd="0" parTransId="{DA894825-1734-4BCE-86C3-DE9194F5B973}" sibTransId="{0A9AE8F9-F7CC-4E15-8110-38185F39F200}"/>
    <dgm:cxn modelId="{60B6031D-1DF1-4BA8-8B0C-751E4D8E0B52}" type="presOf" srcId="{939809FC-309F-4AC5-B44D-6EFAFDAA61A3}" destId="{542AFA4C-ABDC-400A-8D6C-93A8BB2D9135}" srcOrd="0" destOrd="0" presId="urn:microsoft.com/office/officeart/2005/8/layout/target3"/>
    <dgm:cxn modelId="{D07BA912-5756-4295-8E0D-864B014C1505}" type="presOf" srcId="{CFC4F2CC-3B60-4790-B913-39852E8B281E}" destId="{542AFA4C-ABDC-400A-8D6C-93A8BB2D9135}" srcOrd="0" destOrd="1" presId="urn:microsoft.com/office/officeart/2005/8/layout/target3"/>
    <dgm:cxn modelId="{30CE36E2-A544-4ABD-B06B-59997E8C4CF7}" type="presOf" srcId="{6F87229E-299A-4C1C-A811-E326919612E3}" destId="{542AFA4C-ABDC-400A-8D6C-93A8BB2D9135}" srcOrd="0" destOrd="3" presId="urn:microsoft.com/office/officeart/2005/8/layout/target3"/>
    <dgm:cxn modelId="{404E9AA8-8D9D-4E11-BAF9-FB98A51DAC91}" srcId="{CD428F31-A51B-44B0-931D-620B899EFB7D}" destId="{3D6806B7-1814-4EF4-82E7-49AC43194F34}" srcOrd="0" destOrd="0" parTransId="{41B477BB-A087-4027-AB61-0381E98649CF}" sibTransId="{E4D3A331-221D-44AB-A2C0-E5D845F688E8}"/>
    <dgm:cxn modelId="{450612CA-2901-49DA-9CB3-19982582EFAC}" type="presOf" srcId="{7C0D6CB1-CF81-41E9-9DFB-AC9C5BEEAF98}" destId="{542AFA4C-ABDC-400A-8D6C-93A8BB2D9135}" srcOrd="0" destOrd="5" presId="urn:microsoft.com/office/officeart/2005/8/layout/target3"/>
    <dgm:cxn modelId="{0FFFB177-25D9-4D07-87C3-FB6F2D718DEA}" type="presOf" srcId="{3D6806B7-1814-4EF4-82E7-49AC43194F34}" destId="{7E2B7630-9A80-4A41-8385-DCE35506B476}" srcOrd="0" destOrd="0" presId="urn:microsoft.com/office/officeart/2005/8/layout/target3"/>
    <dgm:cxn modelId="{CDBE5451-5EB5-4F64-9033-39B47A84501E}" srcId="{C1B8C871-900B-4E73-98F6-2A6059AF1512}" destId="{3709A31B-64F6-45D5-9519-07CAEE4C0E21}" srcOrd="2" destOrd="0" parTransId="{2A181C32-2A11-430D-86EA-9AF0CB3892F5}" sibTransId="{743ACBBD-5002-4CEF-9B94-BC3ED2380DDD}"/>
    <dgm:cxn modelId="{BBC2664C-ACC5-4D88-9248-C4B0D26D49D9}" type="presOf" srcId="{C3497F7B-B0FF-4211-97B8-13E8B7B67683}" destId="{670237C5-8B0B-4CB8-B908-B47E7DD45604}" srcOrd="0" destOrd="0" presId="urn:microsoft.com/office/officeart/2005/8/layout/target3"/>
    <dgm:cxn modelId="{975EC782-371F-4CF4-B6A2-65BD5D0077A8}" type="presOf" srcId="{FC853479-3921-41AB-8E4C-08574418C9AE}" destId="{120FE966-86FF-4214-86D7-BC2B779640EC}" srcOrd="0" destOrd="1" presId="urn:microsoft.com/office/officeart/2005/8/layout/target3"/>
    <dgm:cxn modelId="{D9D0AC51-B2B3-4814-ACAE-6B2C018CF7BE}" srcId="{C1B8C871-900B-4E73-98F6-2A6059AF1512}" destId="{FC853479-3921-41AB-8E4C-08574418C9AE}" srcOrd="1" destOrd="0" parTransId="{E36DBA8F-7B15-432D-8CC2-B7569E95EC76}" sibTransId="{0AE2E3C1-33B4-443E-AB31-864B1D5A417D}"/>
    <dgm:cxn modelId="{F6E726B0-CB64-4B99-90DB-A19F25590454}" srcId="{6B3B34B7-C437-40E2-A9F4-D950276FBCF2}" destId="{6F87229E-299A-4C1C-A811-E326919612E3}" srcOrd="3" destOrd="0" parTransId="{424F18D0-16F4-4B42-A9EB-A4CF299E8A89}" sibTransId="{BF721D31-85FF-47FE-B000-F0500BB660ED}"/>
    <dgm:cxn modelId="{6A6AC543-EB67-41C3-8F84-C3FCC060A2A2}" type="presParOf" srcId="{670237C5-8B0B-4CB8-B908-B47E7DD45604}" destId="{5A4D7AAC-11F1-465F-B527-BA6E49197304}" srcOrd="0" destOrd="0" presId="urn:microsoft.com/office/officeart/2005/8/layout/target3"/>
    <dgm:cxn modelId="{F44E0E50-9FB1-4BC5-B3C3-58B4A0E54B4A}" type="presParOf" srcId="{670237C5-8B0B-4CB8-B908-B47E7DD45604}" destId="{F71B9564-343F-48DA-A83F-A62587090C90}" srcOrd="1" destOrd="0" presId="urn:microsoft.com/office/officeart/2005/8/layout/target3"/>
    <dgm:cxn modelId="{8CE78061-8EE2-4D7B-B39B-26FCF1D05914}" type="presParOf" srcId="{670237C5-8B0B-4CB8-B908-B47E7DD45604}" destId="{843EC775-7FC9-4401-B6D7-5003C457561C}" srcOrd="2" destOrd="0" presId="urn:microsoft.com/office/officeart/2005/8/layout/target3"/>
    <dgm:cxn modelId="{C4E030B4-3BC8-4785-A8E4-5350469CC48A}" type="presParOf" srcId="{670237C5-8B0B-4CB8-B908-B47E7DD45604}" destId="{5731C983-93A5-46ED-9648-1AE764E0EB99}" srcOrd="3" destOrd="0" presId="urn:microsoft.com/office/officeart/2005/8/layout/target3"/>
    <dgm:cxn modelId="{D0A4E268-AE50-43F5-AC85-49903447DB2A}" type="presParOf" srcId="{670237C5-8B0B-4CB8-B908-B47E7DD45604}" destId="{E69015BD-6E4B-4F7B-BE2F-BC1F982CA968}" srcOrd="4" destOrd="0" presId="urn:microsoft.com/office/officeart/2005/8/layout/target3"/>
    <dgm:cxn modelId="{F95ADFED-B54B-482F-B2C0-E80FEF96A9D0}" type="presParOf" srcId="{670237C5-8B0B-4CB8-B908-B47E7DD45604}" destId="{F8698042-C5BF-4C5B-B789-417FAE16B587}" srcOrd="5" destOrd="0" presId="urn:microsoft.com/office/officeart/2005/8/layout/target3"/>
    <dgm:cxn modelId="{6BC3B8C6-4471-47A7-A7DB-F3489D8873B1}" type="presParOf" srcId="{670237C5-8B0B-4CB8-B908-B47E7DD45604}" destId="{70C6F061-2144-4B79-9440-B509817E5E93}" srcOrd="6" destOrd="0" presId="urn:microsoft.com/office/officeart/2005/8/layout/target3"/>
    <dgm:cxn modelId="{A8072E43-6C1D-472C-9BD6-5B63C9F10AF5}" type="presParOf" srcId="{670237C5-8B0B-4CB8-B908-B47E7DD45604}" destId="{C9D4CD7B-5EDF-400D-81AB-3191B7E1293F}" srcOrd="7" destOrd="0" presId="urn:microsoft.com/office/officeart/2005/8/layout/target3"/>
    <dgm:cxn modelId="{CEE8809E-8F1F-4451-8404-50B625BA637E}" type="presParOf" srcId="{670237C5-8B0B-4CB8-B908-B47E7DD45604}" destId="{F09022FE-5197-4536-BDAE-EBCA3484E931}" srcOrd="8" destOrd="0" presId="urn:microsoft.com/office/officeart/2005/8/layout/target3"/>
    <dgm:cxn modelId="{D3698D8A-932C-4FF2-954F-1DB9C5B8D4B3}" type="presParOf" srcId="{670237C5-8B0B-4CB8-B908-B47E7DD45604}" destId="{29B8664E-BB8C-49A8-9CC7-2BF178D91DAC}" srcOrd="9" destOrd="0" presId="urn:microsoft.com/office/officeart/2005/8/layout/target3"/>
    <dgm:cxn modelId="{21D385B8-DBE6-4E85-BA99-17316D5010DA}" type="presParOf" srcId="{670237C5-8B0B-4CB8-B908-B47E7DD45604}" destId="{120FE966-86FF-4214-86D7-BC2B779640EC}" srcOrd="10" destOrd="0" presId="urn:microsoft.com/office/officeart/2005/8/layout/target3"/>
    <dgm:cxn modelId="{F427D340-7710-45FC-8F16-1A381E7B091C}" type="presParOf" srcId="{670237C5-8B0B-4CB8-B908-B47E7DD45604}" destId="{586D6E1C-060B-43F7-8A3D-35ABBA3A9FD1}" srcOrd="11" destOrd="0" presId="urn:microsoft.com/office/officeart/2005/8/layout/target3"/>
    <dgm:cxn modelId="{5684A0A3-469A-45CE-AD92-0526B2A175BB}" type="presParOf" srcId="{670237C5-8B0B-4CB8-B908-B47E7DD45604}" destId="{542AFA4C-ABDC-400A-8D6C-93A8BB2D9135}" srcOrd="12" destOrd="0" presId="urn:microsoft.com/office/officeart/2005/8/layout/target3"/>
    <dgm:cxn modelId="{25AA8C78-F1F8-48EC-A333-2ED8A2EE8C03}" type="presParOf" srcId="{670237C5-8B0B-4CB8-B908-B47E7DD45604}" destId="{35602A07-240A-42B7-88C5-4CBA05259F04}" srcOrd="13" destOrd="0" presId="urn:microsoft.com/office/officeart/2005/8/layout/target3"/>
    <dgm:cxn modelId="{81D4A0E6-CB4D-42CD-92C1-833F83CFE678}" type="presParOf" srcId="{670237C5-8B0B-4CB8-B908-B47E7DD45604}" destId="{7E2B7630-9A80-4A41-8385-DCE35506B47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E369AF-CAAA-45A8-8623-A3B9C7221D45}" type="doc">
      <dgm:prSet loTypeId="urn:microsoft.com/office/officeart/2005/8/layout/defaul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657BD61D-D31E-4E66-A3F8-0BF824D354F5}">
      <dgm:prSet phldrT="[Текст]"/>
      <dgm:spPr/>
      <dgm:t>
        <a:bodyPr/>
        <a:lstStyle/>
        <a:p>
          <a:r>
            <a:rPr lang="ru-RU" b="0" dirty="0" smtClean="0"/>
            <a:t>Примерное </a:t>
          </a:r>
          <a:r>
            <a:rPr lang="ru-RU" b="0" dirty="0" smtClean="0">
              <a:hlinkClick xmlns:r="http://schemas.openxmlformats.org/officeDocument/2006/relationships" r:id="rId1" action="ppaction://hlinkfile"/>
            </a:rPr>
            <a:t>планирование</a:t>
          </a:r>
          <a:r>
            <a:rPr lang="ru-RU" b="0" dirty="0" smtClean="0"/>
            <a:t> учебного материала</a:t>
          </a:r>
          <a:endParaRPr lang="ru-RU" b="0" dirty="0"/>
        </a:p>
      </dgm:t>
    </dgm:pt>
    <dgm:pt modelId="{1918DB35-75DC-40B9-B6F1-BDCAE2B9282F}" type="parTrans" cxnId="{EE41C3FB-BBA2-4302-92E6-0E2AAF88050D}">
      <dgm:prSet/>
      <dgm:spPr/>
      <dgm:t>
        <a:bodyPr/>
        <a:lstStyle/>
        <a:p>
          <a:endParaRPr lang="ru-RU"/>
        </a:p>
      </dgm:t>
    </dgm:pt>
    <dgm:pt modelId="{FF51FF01-8B7A-418C-8059-D6F9B3E44DA1}" type="sibTrans" cxnId="{EE41C3FB-BBA2-4302-92E6-0E2AAF88050D}">
      <dgm:prSet/>
      <dgm:spPr/>
      <dgm:t>
        <a:bodyPr/>
        <a:lstStyle/>
        <a:p>
          <a:endParaRPr lang="ru-RU"/>
        </a:p>
      </dgm:t>
    </dgm:pt>
    <dgm:pt modelId="{009F307A-0BE4-4B7F-853B-200166BDC3E5}">
      <dgm:prSet phldrT="[Текст]"/>
      <dgm:spPr/>
      <dgm:t>
        <a:bodyPr/>
        <a:lstStyle/>
        <a:p>
          <a:r>
            <a:rPr lang="ru-RU" dirty="0" smtClean="0"/>
            <a:t>Технологическая </a:t>
          </a:r>
          <a:r>
            <a:rPr lang="ru-RU" dirty="0" smtClean="0">
              <a:hlinkClick xmlns:r="http://schemas.openxmlformats.org/officeDocument/2006/relationships" r:id="rId2" action="ppaction://hlinkfile"/>
            </a:rPr>
            <a:t>карта</a:t>
          </a:r>
          <a:endParaRPr lang="ru-RU" dirty="0"/>
        </a:p>
      </dgm:t>
    </dgm:pt>
    <dgm:pt modelId="{D15559DD-6E50-4A5C-B75E-130AFE52F4DD}" type="parTrans" cxnId="{8C15CBC2-1600-4D2B-B885-F68A8697FB13}">
      <dgm:prSet/>
      <dgm:spPr/>
      <dgm:t>
        <a:bodyPr/>
        <a:lstStyle/>
        <a:p>
          <a:endParaRPr lang="ru-RU"/>
        </a:p>
      </dgm:t>
    </dgm:pt>
    <dgm:pt modelId="{1351E6B5-9F02-4EE9-A7FB-39A474086FAE}" type="sibTrans" cxnId="{8C15CBC2-1600-4D2B-B885-F68A8697FB13}">
      <dgm:prSet/>
      <dgm:spPr/>
      <dgm:t>
        <a:bodyPr/>
        <a:lstStyle/>
        <a:p>
          <a:endParaRPr lang="ru-RU"/>
        </a:p>
      </dgm:t>
    </dgm:pt>
    <dgm:pt modelId="{B5EBC79C-967E-4467-8BE8-908764260884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file"/>
            </a:rPr>
            <a:t>Урок </a:t>
          </a:r>
          <a:r>
            <a:rPr lang="ru-RU" dirty="0" smtClean="0"/>
            <a:t>с использованием </a:t>
          </a:r>
          <a:r>
            <a:rPr lang="ru-RU" dirty="0" smtClean="0">
              <a:hlinkClick xmlns:r="http://schemas.openxmlformats.org/officeDocument/2006/relationships" r:id="rId3" action="ppaction://hlinkfile"/>
            </a:rPr>
            <a:t>электронного</a:t>
          </a:r>
          <a:r>
            <a:rPr lang="ru-RU" dirty="0" smtClean="0"/>
            <a:t> издания</a:t>
          </a:r>
          <a:r>
            <a:rPr lang="en-US" dirty="0" smtClean="0"/>
            <a:t> </a:t>
          </a:r>
          <a:r>
            <a:rPr lang="ru-RU" smtClean="0"/>
            <a:t>[27-51] Русская </a:t>
          </a:r>
          <a:r>
            <a:rPr lang="ru-RU" smtClean="0">
              <a:hlinkClick xmlns:r="http://schemas.openxmlformats.org/officeDocument/2006/relationships" r:id="rId4" action="ppaction://hlinkfile"/>
            </a:rPr>
            <a:t>народная</a:t>
          </a:r>
          <a:r>
            <a:rPr lang="ru-RU" smtClean="0"/>
            <a:t> сказка «Гуси-лебеди».</a:t>
          </a:r>
          <a:r>
            <a:rPr lang="ru-RU" dirty="0" err="1" smtClean="0"/>
            <a:t>url</a:t>
          </a:r>
          <a:endParaRPr lang="ru-RU" dirty="0"/>
        </a:p>
      </dgm:t>
    </dgm:pt>
    <dgm:pt modelId="{DCBD72DE-AB5B-4B75-AF50-D1D8012BE894}" type="parTrans" cxnId="{B713B6A4-79E5-4C63-B795-8FADD63A16CC}">
      <dgm:prSet/>
      <dgm:spPr/>
      <dgm:t>
        <a:bodyPr/>
        <a:lstStyle/>
        <a:p>
          <a:endParaRPr lang="ru-RU"/>
        </a:p>
      </dgm:t>
    </dgm:pt>
    <dgm:pt modelId="{723DF44D-E541-427C-A9BC-4D09C32DF742}" type="sibTrans" cxnId="{B713B6A4-79E5-4C63-B795-8FADD63A16CC}">
      <dgm:prSet/>
      <dgm:spPr/>
      <dgm:t>
        <a:bodyPr/>
        <a:lstStyle/>
        <a:p>
          <a:endParaRPr lang="ru-RU"/>
        </a:p>
      </dgm:t>
    </dgm:pt>
    <dgm:pt modelId="{93294EE3-D630-4FB6-A3DA-31FBFB06B0A3}">
      <dgm:prSet phldrT="[Текст]"/>
      <dgm:spPr/>
      <dgm:t>
        <a:bodyPr/>
        <a:lstStyle/>
        <a:p>
          <a:r>
            <a:rPr lang="ru-RU" dirty="0" smtClean="0"/>
            <a:t>Урок с использованием презентации </a:t>
          </a:r>
          <a:r>
            <a:rPr lang="en-US" dirty="0" smtClean="0">
              <a:hlinkClick xmlns:r="http://schemas.openxmlformats.org/officeDocument/2006/relationships" r:id="rId5" action="ppaction://hlinkpres?slideindex=1&amp;slidetitle="/>
            </a:rPr>
            <a:t>PowerPoint</a:t>
          </a:r>
          <a:r>
            <a:rPr lang="ru-RU" dirty="0" smtClean="0">
              <a:hlinkClick xmlns:r="http://schemas.openxmlformats.org/officeDocument/2006/relationships" r:id="rId5" action="ppaction://hlinkpres?slideindex=1&amp;slidetitle="/>
            </a:rPr>
            <a:t>  </a:t>
          </a:r>
          <a:r>
            <a:rPr lang="ru-RU" dirty="0" smtClean="0"/>
            <a:t>             по теме«Путешествие по Иркутску»</a:t>
          </a:r>
          <a:endParaRPr lang="ru-RU" dirty="0"/>
        </a:p>
      </dgm:t>
    </dgm:pt>
    <dgm:pt modelId="{221C70C3-5852-43CB-A934-73219D8B07A0}" type="parTrans" cxnId="{1436B648-C46A-419C-A3D6-95AEA62A14F2}">
      <dgm:prSet/>
      <dgm:spPr/>
      <dgm:t>
        <a:bodyPr/>
        <a:lstStyle/>
        <a:p>
          <a:endParaRPr lang="ru-RU"/>
        </a:p>
      </dgm:t>
    </dgm:pt>
    <dgm:pt modelId="{7CE7EECD-5D9F-4BF9-98E2-68849D81D67D}" type="sibTrans" cxnId="{1436B648-C46A-419C-A3D6-95AEA62A14F2}">
      <dgm:prSet/>
      <dgm:spPr/>
      <dgm:t>
        <a:bodyPr/>
        <a:lstStyle/>
        <a:p>
          <a:endParaRPr lang="ru-RU"/>
        </a:p>
      </dgm:t>
    </dgm:pt>
    <dgm:pt modelId="{872844D3-4636-4E2D-AB01-2D8E388AF1D6}">
      <dgm:prSet phldrT="[Текст]"/>
      <dgm:spPr/>
      <dgm:t>
        <a:bodyPr/>
        <a:lstStyle/>
        <a:p>
          <a:r>
            <a:rPr lang="ru-RU" dirty="0" smtClean="0"/>
            <a:t>Урок с использованием </a:t>
          </a:r>
          <a:r>
            <a:rPr lang="ru-RU" dirty="0" smtClean="0">
              <a:hlinkClick xmlns:r="http://schemas.openxmlformats.org/officeDocument/2006/relationships" r:id="rId6" action="ppaction://hlinkpres?slideindex=1&amp;slidetitle="/>
            </a:rPr>
            <a:t>презентации</a:t>
          </a:r>
          <a:r>
            <a:rPr lang="ru-RU" dirty="0" smtClean="0"/>
            <a:t> </a:t>
          </a:r>
          <a:r>
            <a:rPr lang="ru-RU" dirty="0" smtClean="0">
              <a:hlinkClick xmlns:r="http://schemas.openxmlformats.org/officeDocument/2006/relationships" r:id="rId5" action="ppaction://hlinkpres?slideindex=1&amp;slidetitle="/>
            </a:rPr>
            <a:t> </a:t>
          </a:r>
          <a:r>
            <a:rPr lang="ru-RU" dirty="0" smtClean="0"/>
            <a:t>             </a:t>
          </a:r>
          <a:endParaRPr lang="ru-RU" dirty="0"/>
        </a:p>
      </dgm:t>
    </dgm:pt>
    <dgm:pt modelId="{5D3CAB6A-CB35-4794-BCFC-343EFD3A60DA}" type="parTrans" cxnId="{1A6CB8B8-9251-4142-A01C-A6A2397F8D43}">
      <dgm:prSet/>
      <dgm:spPr/>
      <dgm:t>
        <a:bodyPr/>
        <a:lstStyle/>
        <a:p>
          <a:endParaRPr lang="ru-RU"/>
        </a:p>
      </dgm:t>
    </dgm:pt>
    <dgm:pt modelId="{87922A1F-E33A-49DA-A72E-5EC56FABA8FC}" type="sibTrans" cxnId="{1A6CB8B8-9251-4142-A01C-A6A2397F8D43}">
      <dgm:prSet/>
      <dgm:spPr/>
      <dgm:t>
        <a:bodyPr/>
        <a:lstStyle/>
        <a:p>
          <a:endParaRPr lang="ru-RU"/>
        </a:p>
      </dgm:t>
    </dgm:pt>
    <dgm:pt modelId="{56767ACD-7F35-49FE-8B7E-EC6A7E296A40}" type="pres">
      <dgm:prSet presAssocID="{E8E369AF-CAAA-45A8-8623-A3B9C7221D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C0CF7E-7E80-4E7C-865F-F8EA3C829282}" type="pres">
      <dgm:prSet presAssocID="{657BD61D-D31E-4E66-A3F8-0BF824D354F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94BB1-CBEB-47E7-909E-0EB9267B42E6}" type="pres">
      <dgm:prSet presAssocID="{FF51FF01-8B7A-418C-8059-D6F9B3E44DA1}" presName="sibTrans" presStyleCnt="0"/>
      <dgm:spPr/>
    </dgm:pt>
    <dgm:pt modelId="{90A5F0A2-E0C3-45E4-B433-60FB8C240DBF}" type="pres">
      <dgm:prSet presAssocID="{009F307A-0BE4-4B7F-853B-200166BDC3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3E26A-A62B-429A-8937-ADABCFD4BB2A}" type="pres">
      <dgm:prSet presAssocID="{1351E6B5-9F02-4EE9-A7FB-39A474086FAE}" presName="sibTrans" presStyleCnt="0"/>
      <dgm:spPr/>
    </dgm:pt>
    <dgm:pt modelId="{19F22E1C-8A88-4E1E-A997-4D9A7FD2553A}" type="pres">
      <dgm:prSet presAssocID="{B5EBC79C-967E-4467-8BE8-90876426088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CF717-B0BF-4FBE-9A0D-62F872AB3FC3}" type="pres">
      <dgm:prSet presAssocID="{723DF44D-E541-427C-A9BC-4D09C32DF742}" presName="sibTrans" presStyleCnt="0"/>
      <dgm:spPr/>
    </dgm:pt>
    <dgm:pt modelId="{6CCFA50F-CC69-4634-AC03-B76028D3763D}" type="pres">
      <dgm:prSet presAssocID="{93294EE3-D630-4FB6-A3DA-31FBFB06B0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2984E-09F8-41F1-A6A7-D3353CDDE217}" type="pres">
      <dgm:prSet presAssocID="{7CE7EECD-5D9F-4BF9-98E2-68849D81D67D}" presName="sibTrans" presStyleCnt="0"/>
      <dgm:spPr/>
    </dgm:pt>
    <dgm:pt modelId="{3932D497-D156-4F68-9B88-ACDC8B34E75C}" type="pres">
      <dgm:prSet presAssocID="{872844D3-4636-4E2D-AB01-2D8E388AF1D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D35F87-05E6-49A2-995A-EFD03D2F7D93}" type="presOf" srcId="{E8E369AF-CAAA-45A8-8623-A3B9C7221D45}" destId="{56767ACD-7F35-49FE-8B7E-EC6A7E296A40}" srcOrd="0" destOrd="0" presId="urn:microsoft.com/office/officeart/2005/8/layout/default"/>
    <dgm:cxn modelId="{B713B6A4-79E5-4C63-B795-8FADD63A16CC}" srcId="{E8E369AF-CAAA-45A8-8623-A3B9C7221D45}" destId="{B5EBC79C-967E-4467-8BE8-908764260884}" srcOrd="2" destOrd="0" parTransId="{DCBD72DE-AB5B-4B75-AF50-D1D8012BE894}" sibTransId="{723DF44D-E541-427C-A9BC-4D09C32DF742}"/>
    <dgm:cxn modelId="{EE41C3FB-BBA2-4302-92E6-0E2AAF88050D}" srcId="{E8E369AF-CAAA-45A8-8623-A3B9C7221D45}" destId="{657BD61D-D31E-4E66-A3F8-0BF824D354F5}" srcOrd="0" destOrd="0" parTransId="{1918DB35-75DC-40B9-B6F1-BDCAE2B9282F}" sibTransId="{FF51FF01-8B7A-418C-8059-D6F9B3E44DA1}"/>
    <dgm:cxn modelId="{44F5B618-4AE8-4056-BCA3-2EF268240569}" type="presOf" srcId="{657BD61D-D31E-4E66-A3F8-0BF824D354F5}" destId="{6DC0CF7E-7E80-4E7C-865F-F8EA3C829282}" srcOrd="0" destOrd="0" presId="urn:microsoft.com/office/officeart/2005/8/layout/default"/>
    <dgm:cxn modelId="{8C15CBC2-1600-4D2B-B885-F68A8697FB13}" srcId="{E8E369AF-CAAA-45A8-8623-A3B9C7221D45}" destId="{009F307A-0BE4-4B7F-853B-200166BDC3E5}" srcOrd="1" destOrd="0" parTransId="{D15559DD-6E50-4A5C-B75E-130AFE52F4DD}" sibTransId="{1351E6B5-9F02-4EE9-A7FB-39A474086FAE}"/>
    <dgm:cxn modelId="{1436B648-C46A-419C-A3D6-95AEA62A14F2}" srcId="{E8E369AF-CAAA-45A8-8623-A3B9C7221D45}" destId="{93294EE3-D630-4FB6-A3DA-31FBFB06B0A3}" srcOrd="3" destOrd="0" parTransId="{221C70C3-5852-43CB-A934-73219D8B07A0}" sibTransId="{7CE7EECD-5D9F-4BF9-98E2-68849D81D67D}"/>
    <dgm:cxn modelId="{DBC66A78-0FDB-4BEF-A789-70566CCDC667}" type="presOf" srcId="{93294EE3-D630-4FB6-A3DA-31FBFB06B0A3}" destId="{6CCFA50F-CC69-4634-AC03-B76028D3763D}" srcOrd="0" destOrd="0" presId="urn:microsoft.com/office/officeart/2005/8/layout/default"/>
    <dgm:cxn modelId="{BBF0C8BB-1F36-4130-85EF-53C2284181CD}" type="presOf" srcId="{009F307A-0BE4-4B7F-853B-200166BDC3E5}" destId="{90A5F0A2-E0C3-45E4-B433-60FB8C240DBF}" srcOrd="0" destOrd="0" presId="urn:microsoft.com/office/officeart/2005/8/layout/default"/>
    <dgm:cxn modelId="{4687815A-A97F-4CDE-B1A5-27E4A790AEA9}" type="presOf" srcId="{872844D3-4636-4E2D-AB01-2D8E388AF1D6}" destId="{3932D497-D156-4F68-9B88-ACDC8B34E75C}" srcOrd="0" destOrd="0" presId="urn:microsoft.com/office/officeart/2005/8/layout/default"/>
    <dgm:cxn modelId="{EF39D644-FBB5-42F7-BBEB-C76497E9FEEC}" type="presOf" srcId="{B5EBC79C-967E-4467-8BE8-908764260884}" destId="{19F22E1C-8A88-4E1E-A997-4D9A7FD2553A}" srcOrd="0" destOrd="0" presId="urn:microsoft.com/office/officeart/2005/8/layout/default"/>
    <dgm:cxn modelId="{1A6CB8B8-9251-4142-A01C-A6A2397F8D43}" srcId="{E8E369AF-CAAA-45A8-8623-A3B9C7221D45}" destId="{872844D3-4636-4E2D-AB01-2D8E388AF1D6}" srcOrd="4" destOrd="0" parTransId="{5D3CAB6A-CB35-4794-BCFC-343EFD3A60DA}" sibTransId="{87922A1F-E33A-49DA-A72E-5EC56FABA8FC}"/>
    <dgm:cxn modelId="{EBF541DA-0DEC-41A2-9970-84CC4978688C}" type="presParOf" srcId="{56767ACD-7F35-49FE-8B7E-EC6A7E296A40}" destId="{6DC0CF7E-7E80-4E7C-865F-F8EA3C829282}" srcOrd="0" destOrd="0" presId="urn:microsoft.com/office/officeart/2005/8/layout/default"/>
    <dgm:cxn modelId="{89B50C0F-2BF5-4728-9151-3F1EECE1D593}" type="presParOf" srcId="{56767ACD-7F35-49FE-8B7E-EC6A7E296A40}" destId="{93B94BB1-CBEB-47E7-909E-0EB9267B42E6}" srcOrd="1" destOrd="0" presId="urn:microsoft.com/office/officeart/2005/8/layout/default"/>
    <dgm:cxn modelId="{DB52CFFA-70FD-4576-B41C-75B97049A562}" type="presParOf" srcId="{56767ACD-7F35-49FE-8B7E-EC6A7E296A40}" destId="{90A5F0A2-E0C3-45E4-B433-60FB8C240DBF}" srcOrd="2" destOrd="0" presId="urn:microsoft.com/office/officeart/2005/8/layout/default"/>
    <dgm:cxn modelId="{F9DB5F82-54C3-4775-91CD-983667C9BEC9}" type="presParOf" srcId="{56767ACD-7F35-49FE-8B7E-EC6A7E296A40}" destId="{C183E26A-A62B-429A-8937-ADABCFD4BB2A}" srcOrd="3" destOrd="0" presId="urn:microsoft.com/office/officeart/2005/8/layout/default"/>
    <dgm:cxn modelId="{AFA5041C-6D94-447C-B19D-A8B75A304CDD}" type="presParOf" srcId="{56767ACD-7F35-49FE-8B7E-EC6A7E296A40}" destId="{19F22E1C-8A88-4E1E-A997-4D9A7FD2553A}" srcOrd="4" destOrd="0" presId="urn:microsoft.com/office/officeart/2005/8/layout/default"/>
    <dgm:cxn modelId="{52DB8359-AE49-44D4-B5A4-0410C0541BB1}" type="presParOf" srcId="{56767ACD-7F35-49FE-8B7E-EC6A7E296A40}" destId="{865CF717-B0BF-4FBE-9A0D-62F872AB3FC3}" srcOrd="5" destOrd="0" presId="urn:microsoft.com/office/officeart/2005/8/layout/default"/>
    <dgm:cxn modelId="{4EBFAA63-176C-4395-B393-06A14B0590C8}" type="presParOf" srcId="{56767ACD-7F35-49FE-8B7E-EC6A7E296A40}" destId="{6CCFA50F-CC69-4634-AC03-B76028D3763D}" srcOrd="6" destOrd="0" presId="urn:microsoft.com/office/officeart/2005/8/layout/default"/>
    <dgm:cxn modelId="{2CD1E05B-7CCE-4889-8F56-38572EC1387C}" type="presParOf" srcId="{56767ACD-7F35-49FE-8B7E-EC6A7E296A40}" destId="{C722984E-09F8-41F1-A6A7-D3353CDDE217}" srcOrd="7" destOrd="0" presId="urn:microsoft.com/office/officeart/2005/8/layout/default"/>
    <dgm:cxn modelId="{C9A2AEF1-87E4-4C35-A0A1-F53ADB72DF5E}" type="presParOf" srcId="{56767ACD-7F35-49FE-8B7E-EC6A7E296A40}" destId="{3932D497-D156-4F68-9B88-ACDC8B34E75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7A7BF8-C4C1-44C8-A037-4C9D1DCD0006}">
      <dsp:nvSpPr>
        <dsp:cNvPr id="0" name=""/>
        <dsp:cNvSpPr/>
      </dsp:nvSpPr>
      <dsp:spPr>
        <a:xfrm>
          <a:off x="0" y="0"/>
          <a:ext cx="6696744" cy="144736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75000"/>
                </a:schemeClr>
              </a:solidFill>
            </a:rPr>
            <a:t>один компьютер + проектор на класс</a:t>
          </a:r>
          <a:endParaRPr lang="ru-RU" sz="2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0"/>
        <a:ext cx="6696744" cy="1447360"/>
      </dsp:txXfrm>
    </dsp:sp>
    <dsp:sp modelId="{6E5EDA38-19E9-4045-B8DC-BFCA7DA5A00C}">
      <dsp:nvSpPr>
        <dsp:cNvPr id="0" name=""/>
        <dsp:cNvSpPr/>
      </dsp:nvSpPr>
      <dsp:spPr>
        <a:xfrm>
          <a:off x="0" y="1447360"/>
          <a:ext cx="1674186" cy="3039457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демонстрация учителем отдельных мультимедиа  объектов </a:t>
          </a:r>
          <a:r>
            <a:rPr lang="ru-RU" sz="1300" kern="1200" dirty="0" err="1" smtClean="0"/>
            <a:t>мультимедийных</a:t>
          </a:r>
          <a:r>
            <a:rPr lang="ru-RU" sz="1300" kern="1200" dirty="0" smtClean="0"/>
            <a:t> презентаций по теме урока (15 – 20 минут от урока);</a:t>
          </a:r>
          <a:endParaRPr lang="ru-RU" sz="1300" kern="1200" dirty="0"/>
        </a:p>
      </dsp:txBody>
      <dsp:txXfrm>
        <a:off x="0" y="1447360"/>
        <a:ext cx="1674186" cy="3039457"/>
      </dsp:txXfrm>
    </dsp:sp>
    <dsp:sp modelId="{EED81C80-757D-42FF-A87B-78A1B39B50F6}">
      <dsp:nvSpPr>
        <dsp:cNvPr id="0" name=""/>
        <dsp:cNvSpPr/>
      </dsp:nvSpPr>
      <dsp:spPr>
        <a:xfrm>
          <a:off x="1674186" y="1447360"/>
          <a:ext cx="1674186" cy="3039457"/>
        </a:xfrm>
        <a:prstGeom prst="rect">
          <a:avLst/>
        </a:prstGeom>
        <a:solidFill>
          <a:schemeClr val="accent4">
            <a:shade val="80000"/>
            <a:hueOff val="-58853"/>
            <a:satOff val="-1455"/>
            <a:lumOff val="83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демонстрация учителем </a:t>
          </a:r>
          <a:r>
            <a:rPr lang="ru-RU" sz="1300" kern="1200" dirty="0" err="1" smtClean="0"/>
            <a:t>мультимедийных</a:t>
          </a:r>
          <a:r>
            <a:rPr lang="ru-RU" sz="1300" kern="1200" dirty="0" smtClean="0"/>
            <a:t> презентаций по теме урока</a:t>
          </a:r>
          <a:endParaRPr lang="ru-RU" sz="1300" kern="1200" dirty="0"/>
        </a:p>
      </dsp:txBody>
      <dsp:txXfrm>
        <a:off x="1674186" y="1447360"/>
        <a:ext cx="1674186" cy="3039457"/>
      </dsp:txXfrm>
    </dsp:sp>
    <dsp:sp modelId="{A5CD855C-A848-4543-8661-7C58B429ED54}">
      <dsp:nvSpPr>
        <dsp:cNvPr id="0" name=""/>
        <dsp:cNvSpPr/>
      </dsp:nvSpPr>
      <dsp:spPr>
        <a:xfrm>
          <a:off x="3348372" y="1447360"/>
          <a:ext cx="1674186" cy="3039457"/>
        </a:xfrm>
        <a:prstGeom prst="rect">
          <a:avLst/>
        </a:prstGeom>
        <a:solidFill>
          <a:schemeClr val="accent4">
            <a:shade val="80000"/>
            <a:hueOff val="-117705"/>
            <a:satOff val="-2910"/>
            <a:lumOff val="166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«живая» демонстрация учителем с использованием ПО</a:t>
          </a:r>
          <a:r>
            <a:rPr lang="en-US" sz="1300" kern="1200" dirty="0" smtClean="0"/>
            <a:t> SMART Notebook 10</a:t>
          </a:r>
          <a:endParaRPr lang="ru-RU" sz="1300" kern="1200" dirty="0"/>
        </a:p>
      </dsp:txBody>
      <dsp:txXfrm>
        <a:off x="3348372" y="1447360"/>
        <a:ext cx="1674186" cy="3039457"/>
      </dsp:txXfrm>
    </dsp:sp>
    <dsp:sp modelId="{6ED567FD-4075-4486-B793-21EF39AE650B}">
      <dsp:nvSpPr>
        <dsp:cNvPr id="0" name=""/>
        <dsp:cNvSpPr/>
      </dsp:nvSpPr>
      <dsp:spPr>
        <a:xfrm>
          <a:off x="5022557" y="1447360"/>
          <a:ext cx="1674186" cy="3039457"/>
        </a:xfrm>
        <a:prstGeom prst="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использование компьютера или интерактивной доски школьником (школьниками)</a:t>
          </a:r>
          <a:endParaRPr lang="ru-RU" sz="1300" kern="1200" dirty="0"/>
        </a:p>
      </dsp:txBody>
      <dsp:txXfrm>
        <a:off x="5022557" y="1447360"/>
        <a:ext cx="1674186" cy="3039457"/>
      </dsp:txXfrm>
    </dsp:sp>
    <dsp:sp modelId="{2AAD3435-A5BD-4E43-A193-85CDC7E79F6B}">
      <dsp:nvSpPr>
        <dsp:cNvPr id="0" name=""/>
        <dsp:cNvSpPr/>
      </dsp:nvSpPr>
      <dsp:spPr>
        <a:xfrm>
          <a:off x="0" y="4486818"/>
          <a:ext cx="6696744" cy="33771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7A7BF8-C4C1-44C8-A037-4C9D1DCD0006}">
      <dsp:nvSpPr>
        <dsp:cNvPr id="0" name=""/>
        <dsp:cNvSpPr/>
      </dsp:nvSpPr>
      <dsp:spPr>
        <a:xfrm>
          <a:off x="0" y="0"/>
          <a:ext cx="6696744" cy="144736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75000"/>
                </a:schemeClr>
              </a:solidFill>
            </a:rPr>
            <a:t>два ученика - один компьютер:</a:t>
          </a:r>
          <a:endParaRPr lang="ru-RU" sz="2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0"/>
        <a:ext cx="6696744" cy="1447360"/>
      </dsp:txXfrm>
    </dsp:sp>
    <dsp:sp modelId="{6E5EDA38-19E9-4045-B8DC-BFCA7DA5A00C}">
      <dsp:nvSpPr>
        <dsp:cNvPr id="0" name=""/>
        <dsp:cNvSpPr/>
      </dsp:nvSpPr>
      <dsp:spPr>
        <a:xfrm>
          <a:off x="3269" y="1447360"/>
          <a:ext cx="2230068" cy="3039457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групповое исследовательское задание;</a:t>
          </a:r>
          <a:endParaRPr lang="ru-RU" sz="1600" kern="1200" dirty="0"/>
        </a:p>
      </dsp:txBody>
      <dsp:txXfrm>
        <a:off x="3269" y="1447360"/>
        <a:ext cx="2230068" cy="3039457"/>
      </dsp:txXfrm>
    </dsp:sp>
    <dsp:sp modelId="{EED81C80-757D-42FF-A87B-78A1B39B50F6}">
      <dsp:nvSpPr>
        <dsp:cNvPr id="0" name=""/>
        <dsp:cNvSpPr/>
      </dsp:nvSpPr>
      <dsp:spPr>
        <a:xfrm>
          <a:off x="2233337" y="1447360"/>
          <a:ext cx="2230068" cy="3039457"/>
        </a:xfrm>
        <a:prstGeom prst="rect">
          <a:avLst/>
        </a:prstGeom>
        <a:solidFill>
          <a:schemeClr val="accent4">
            <a:shade val="80000"/>
            <a:hueOff val="-88279"/>
            <a:satOff val="-2183"/>
            <a:lumOff val="124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групповое творческое задание</a:t>
          </a:r>
          <a:endParaRPr lang="ru-RU" sz="1600" kern="1200" dirty="0"/>
        </a:p>
      </dsp:txBody>
      <dsp:txXfrm>
        <a:off x="2233337" y="1447360"/>
        <a:ext cx="2230068" cy="3039457"/>
      </dsp:txXfrm>
    </dsp:sp>
    <dsp:sp modelId="{DC9F3F83-0380-487F-9E28-7F8096240643}">
      <dsp:nvSpPr>
        <dsp:cNvPr id="0" name=""/>
        <dsp:cNvSpPr/>
      </dsp:nvSpPr>
      <dsp:spPr>
        <a:xfrm>
          <a:off x="4463406" y="1447360"/>
          <a:ext cx="2230068" cy="3039457"/>
        </a:xfrm>
        <a:prstGeom prst="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интерактивное обучение способам решения задач</a:t>
          </a:r>
          <a:endParaRPr lang="ru-RU" sz="1600" kern="1200" dirty="0"/>
        </a:p>
      </dsp:txBody>
      <dsp:txXfrm>
        <a:off x="4463406" y="1447360"/>
        <a:ext cx="2230068" cy="3039457"/>
      </dsp:txXfrm>
    </dsp:sp>
    <dsp:sp modelId="{2AAD3435-A5BD-4E43-A193-85CDC7E79F6B}">
      <dsp:nvSpPr>
        <dsp:cNvPr id="0" name=""/>
        <dsp:cNvSpPr/>
      </dsp:nvSpPr>
      <dsp:spPr>
        <a:xfrm>
          <a:off x="0" y="4486818"/>
          <a:ext cx="6696744" cy="33771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7A7BF8-C4C1-44C8-A037-4C9D1DCD0006}">
      <dsp:nvSpPr>
        <dsp:cNvPr id="0" name=""/>
        <dsp:cNvSpPr/>
      </dsp:nvSpPr>
      <dsp:spPr>
        <a:xfrm>
          <a:off x="0" y="0"/>
          <a:ext cx="6696744" cy="144736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75000"/>
                </a:schemeClr>
              </a:solidFill>
            </a:rPr>
            <a:t>один ученик - один компьютер</a:t>
          </a:r>
          <a:endParaRPr lang="ru-RU" sz="2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0"/>
        <a:ext cx="6696744" cy="1447360"/>
      </dsp:txXfrm>
    </dsp:sp>
    <dsp:sp modelId="{6E5EDA38-19E9-4045-B8DC-BFCA7DA5A00C}">
      <dsp:nvSpPr>
        <dsp:cNvPr id="0" name=""/>
        <dsp:cNvSpPr/>
      </dsp:nvSpPr>
      <dsp:spPr>
        <a:xfrm>
          <a:off x="0" y="1447360"/>
          <a:ext cx="1674186" cy="3039457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виртуальный практикум</a:t>
          </a:r>
          <a:endParaRPr lang="ru-RU" sz="1200" kern="1200" dirty="0"/>
        </a:p>
      </dsp:txBody>
      <dsp:txXfrm>
        <a:off x="0" y="1447360"/>
        <a:ext cx="1674186" cy="3039457"/>
      </dsp:txXfrm>
    </dsp:sp>
    <dsp:sp modelId="{EED81C80-757D-42FF-A87B-78A1B39B50F6}">
      <dsp:nvSpPr>
        <dsp:cNvPr id="0" name=""/>
        <dsp:cNvSpPr/>
      </dsp:nvSpPr>
      <dsp:spPr>
        <a:xfrm>
          <a:off x="1674186" y="1447360"/>
          <a:ext cx="1674186" cy="3039457"/>
        </a:xfrm>
        <a:prstGeom prst="rect">
          <a:avLst/>
        </a:prstGeom>
        <a:solidFill>
          <a:schemeClr val="accent4">
            <a:shade val="80000"/>
            <a:hueOff val="-58853"/>
            <a:satOff val="-1455"/>
            <a:lumOff val="83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индивидуальное исследовательское или творческое задание</a:t>
          </a:r>
          <a:endParaRPr lang="ru-RU" sz="1200" kern="1200" dirty="0"/>
        </a:p>
      </dsp:txBody>
      <dsp:txXfrm>
        <a:off x="1674186" y="1447360"/>
        <a:ext cx="1674186" cy="3039457"/>
      </dsp:txXfrm>
    </dsp:sp>
    <dsp:sp modelId="{A5CD855C-A848-4543-8661-7C58B429ED54}">
      <dsp:nvSpPr>
        <dsp:cNvPr id="0" name=""/>
        <dsp:cNvSpPr/>
      </dsp:nvSpPr>
      <dsp:spPr>
        <a:xfrm>
          <a:off x="3348372" y="1447360"/>
          <a:ext cx="1674186" cy="3039457"/>
        </a:xfrm>
        <a:prstGeom prst="rect">
          <a:avLst/>
        </a:prstGeom>
        <a:solidFill>
          <a:schemeClr val="accent4">
            <a:shade val="80000"/>
            <a:hueOff val="-117705"/>
            <a:satOff val="-2910"/>
            <a:lumOff val="166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интерактивное обучение</a:t>
          </a:r>
          <a:endParaRPr lang="ru-RU" sz="1200" kern="1200" dirty="0"/>
        </a:p>
      </dsp:txBody>
      <dsp:txXfrm>
        <a:off x="3348372" y="1447360"/>
        <a:ext cx="1674186" cy="3039457"/>
      </dsp:txXfrm>
    </dsp:sp>
    <dsp:sp modelId="{6ED567FD-4075-4486-B793-21EF39AE650B}">
      <dsp:nvSpPr>
        <dsp:cNvPr id="0" name=""/>
        <dsp:cNvSpPr/>
      </dsp:nvSpPr>
      <dsp:spPr>
        <a:xfrm>
          <a:off x="5022557" y="1447360"/>
          <a:ext cx="1674186" cy="3039457"/>
        </a:xfrm>
        <a:prstGeom prst="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компьютерное тестирование</a:t>
          </a:r>
          <a:endParaRPr lang="ru-RU" sz="1200" kern="1200" dirty="0"/>
        </a:p>
      </dsp:txBody>
      <dsp:txXfrm>
        <a:off x="5022557" y="1447360"/>
        <a:ext cx="1674186" cy="3039457"/>
      </dsp:txXfrm>
    </dsp:sp>
    <dsp:sp modelId="{2AAD3435-A5BD-4E43-A193-85CDC7E79F6B}">
      <dsp:nvSpPr>
        <dsp:cNvPr id="0" name=""/>
        <dsp:cNvSpPr/>
      </dsp:nvSpPr>
      <dsp:spPr>
        <a:xfrm>
          <a:off x="0" y="4486818"/>
          <a:ext cx="6696744" cy="33771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AE662F-3595-4CCC-9166-9925517B9614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помощь учителю</a:t>
          </a:r>
          <a:endParaRPr lang="ru-RU" sz="2200" kern="1200" dirty="0"/>
        </a:p>
      </dsp:txBody>
      <dsp:txXfrm rot="10800000">
        <a:off x="1303273" y="1895"/>
        <a:ext cx="4053840" cy="1128772"/>
      </dsp:txXfrm>
    </dsp:sp>
    <dsp:sp modelId="{A3669BC8-8134-4C7E-A261-B9C1F1885DE4}">
      <dsp:nvSpPr>
        <dsp:cNvPr id="0" name=""/>
        <dsp:cNvSpPr/>
      </dsp:nvSpPr>
      <dsp:spPr>
        <a:xfrm>
          <a:off x="738886" y="1895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D7E2E-BBE5-44E0-9F7F-E2408A3C7212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помощь при проведении урока</a:t>
          </a:r>
          <a:endParaRPr lang="ru-RU" sz="2200" kern="1200" dirty="0"/>
        </a:p>
      </dsp:txBody>
      <dsp:txXfrm rot="10800000">
        <a:off x="1303273" y="1467613"/>
        <a:ext cx="4053840" cy="1128772"/>
      </dsp:txXfrm>
    </dsp:sp>
    <dsp:sp modelId="{3136A1E3-6135-4A32-BC5E-13286CBC8099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50CB8-71F8-4D41-85F1-D61BFC11402E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помощь учащемуся в подготовке домашних заданий</a:t>
          </a:r>
          <a:endParaRPr lang="ru-RU" sz="2200" kern="1200" dirty="0"/>
        </a:p>
      </dsp:txBody>
      <dsp:txXfrm rot="10800000">
        <a:off x="1303273" y="2933332"/>
        <a:ext cx="4053840" cy="1128772"/>
      </dsp:txXfrm>
    </dsp:sp>
    <dsp:sp modelId="{18BB73B1-E769-48BC-A2DF-43C8C26EDF87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4D7AAC-11F1-465F-B527-BA6E49197304}">
      <dsp:nvSpPr>
        <dsp:cNvPr id="0" name=""/>
        <dsp:cNvSpPr/>
      </dsp:nvSpPr>
      <dsp:spPr>
        <a:xfrm>
          <a:off x="0" y="368029"/>
          <a:ext cx="4248268" cy="424826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EC775-7FC9-4401-B6D7-5003C457561C}">
      <dsp:nvSpPr>
        <dsp:cNvPr id="0" name=""/>
        <dsp:cNvSpPr/>
      </dsp:nvSpPr>
      <dsp:spPr>
        <a:xfrm>
          <a:off x="2124134" y="368029"/>
          <a:ext cx="4956313" cy="42482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2">
                  <a:lumMod val="75000"/>
                </a:schemeClr>
              </a:solidFill>
            </a:rPr>
            <a:t>Программы</a:t>
          </a:r>
          <a:endParaRPr lang="ru-RU" sz="2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124134" y="368029"/>
        <a:ext cx="2478156" cy="1274483"/>
      </dsp:txXfrm>
    </dsp:sp>
    <dsp:sp modelId="{E69015BD-6E4B-4F7B-BE2F-BC1F982CA968}">
      <dsp:nvSpPr>
        <dsp:cNvPr id="0" name=""/>
        <dsp:cNvSpPr/>
      </dsp:nvSpPr>
      <dsp:spPr>
        <a:xfrm>
          <a:off x="743448" y="1642513"/>
          <a:ext cx="2761371" cy="276137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80000"/>
            <a:hueOff val="-88279"/>
            <a:satOff val="-2183"/>
            <a:lumOff val="124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98042-C5BF-4C5B-B789-417FAE16B587}">
      <dsp:nvSpPr>
        <dsp:cNvPr id="0" name=""/>
        <dsp:cNvSpPr/>
      </dsp:nvSpPr>
      <dsp:spPr>
        <a:xfrm>
          <a:off x="2124134" y="1642513"/>
          <a:ext cx="4956313" cy="2761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-88279"/>
              <a:satOff val="-2183"/>
              <a:lumOff val="124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>
              <a:solidFill>
                <a:schemeClr val="tx2">
                  <a:lumMod val="75000"/>
                </a:schemeClr>
              </a:solidFill>
              <a:latin typeface="+mj-lt"/>
            </a:rPr>
            <a:t>Интернет – ресурсы</a:t>
          </a:r>
          <a:endParaRPr lang="ru-RU" sz="2600" b="0" kern="120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2124134" y="1642513"/>
        <a:ext cx="2478156" cy="1274479"/>
      </dsp:txXfrm>
    </dsp:sp>
    <dsp:sp modelId="{C9D4CD7B-5EDF-400D-81AB-3191B7E1293F}">
      <dsp:nvSpPr>
        <dsp:cNvPr id="0" name=""/>
        <dsp:cNvSpPr/>
      </dsp:nvSpPr>
      <dsp:spPr>
        <a:xfrm>
          <a:off x="1486894" y="2916992"/>
          <a:ext cx="1274479" cy="127447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022FE-5197-4536-BDAE-EBCA3484E931}">
      <dsp:nvSpPr>
        <dsp:cNvPr id="0" name=""/>
        <dsp:cNvSpPr/>
      </dsp:nvSpPr>
      <dsp:spPr>
        <a:xfrm>
          <a:off x="2124134" y="2916992"/>
          <a:ext cx="4956313" cy="1274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2">
                  <a:lumMod val="75000"/>
                </a:schemeClr>
              </a:solidFill>
            </a:rPr>
            <a:t>Электронные пособия</a:t>
          </a:r>
          <a:endParaRPr lang="ru-RU" sz="2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124134" y="2916992"/>
        <a:ext cx="2478156" cy="1274479"/>
      </dsp:txXfrm>
    </dsp:sp>
    <dsp:sp modelId="{120FE966-86FF-4214-86D7-BC2B779640EC}">
      <dsp:nvSpPr>
        <dsp:cNvPr id="0" name=""/>
        <dsp:cNvSpPr/>
      </dsp:nvSpPr>
      <dsp:spPr>
        <a:xfrm>
          <a:off x="4602291" y="368029"/>
          <a:ext cx="2478156" cy="12744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Microsoft Word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PowerPoint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SMART Notebook 10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>
        <a:off x="4602291" y="368029"/>
        <a:ext cx="2478156" cy="1274483"/>
      </dsp:txXfrm>
    </dsp:sp>
    <dsp:sp modelId="{542AFA4C-ABDC-400A-8D6C-93A8BB2D9135}">
      <dsp:nvSpPr>
        <dsp:cNvPr id="0" name=""/>
        <dsp:cNvSpPr/>
      </dsp:nvSpPr>
      <dsp:spPr>
        <a:xfrm>
          <a:off x="4602291" y="1642513"/>
          <a:ext cx="2478156" cy="12744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hlinkClick xmlns:r="http://schemas.openxmlformats.org/officeDocument/2006/relationships" r:id="rId1"/>
            </a:rPr>
            <a:t>http://baikal.ru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hlinkClick xmlns:r="http://schemas.openxmlformats.org/officeDocument/2006/relationships" r:id="rId2"/>
            </a:rPr>
            <a:t>http://ru.wikipedia.org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hlinkClick xmlns:r="http://schemas.openxmlformats.org/officeDocument/2006/relationships" r:id="rId3"/>
            </a:rPr>
            <a:t>http://blogger-irk.blogspot.com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>
              <a:hlinkClick xmlns:r="http://schemas.openxmlformats.org/officeDocument/2006/relationships" r:id="rId4"/>
            </a:rPr>
            <a:t>http://www.cbs.irkutsk.ru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hlinkClick xmlns:r="http://schemas.openxmlformats.org/officeDocument/2006/relationships" r:id="rId5"/>
            </a:rPr>
            <a:t>http://www.fototerra.ru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>
              <a:hlinkClick xmlns:r="http://schemas.openxmlformats.org/officeDocument/2006/relationships" r:id="rId6"/>
            </a:rPr>
            <a:t>http://russian-sign.h1.ru</a:t>
          </a:r>
          <a:endParaRPr lang="ru-RU" sz="1100" kern="1200" dirty="0"/>
        </a:p>
      </dsp:txBody>
      <dsp:txXfrm>
        <a:off x="4602291" y="1642513"/>
        <a:ext cx="2478156" cy="1274479"/>
      </dsp:txXfrm>
    </dsp:sp>
    <dsp:sp modelId="{7E2B7630-9A80-4A41-8385-DCE35506B476}">
      <dsp:nvSpPr>
        <dsp:cNvPr id="0" name=""/>
        <dsp:cNvSpPr/>
      </dsp:nvSpPr>
      <dsp:spPr>
        <a:xfrm>
          <a:off x="4602291" y="2916992"/>
          <a:ext cx="2478156" cy="12744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solidFill>
                <a:schemeClr val="tx2">
                  <a:lumMod val="75000"/>
                </a:schemeClr>
              </a:solidFill>
            </a:rPr>
            <a:t>Уроки Кирилла и </a:t>
          </a:r>
          <a:r>
            <a:rPr lang="ru-RU" sz="1050" kern="1200" dirty="0" err="1" smtClean="0">
              <a:solidFill>
                <a:schemeClr val="tx2">
                  <a:lumMod val="75000"/>
                </a:schemeClr>
              </a:solidFill>
            </a:rPr>
            <a:t>Мефодия</a:t>
          </a:r>
          <a:r>
            <a:rPr lang="ru-RU" sz="1050" kern="1200" dirty="0" smtClean="0">
              <a:solidFill>
                <a:schemeClr val="tx2">
                  <a:lumMod val="75000"/>
                </a:schemeClr>
              </a:solidFill>
            </a:rPr>
            <a:t>.        2 класс. 2009г.</a:t>
          </a:r>
          <a:endParaRPr lang="ru-RU" sz="1050" kern="1200" dirty="0">
            <a:solidFill>
              <a:schemeClr val="tx2">
                <a:lumMod val="7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solidFill>
                <a:schemeClr val="tx2">
                  <a:lumMod val="75000"/>
                </a:schemeClr>
              </a:solidFill>
            </a:rPr>
            <a:t>«Повторение  и контроль знаний. Окружающий мир.       1-2 классы». «Глобус»,2010г.</a:t>
          </a:r>
          <a:endParaRPr lang="ru-RU" sz="1050" kern="1200" dirty="0">
            <a:solidFill>
              <a:schemeClr val="tx2">
                <a:lumMod val="7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solidFill>
                <a:schemeClr val="tx2">
                  <a:lumMod val="75000"/>
                </a:schemeClr>
              </a:solidFill>
            </a:rPr>
            <a:t>«Окружающий мир. 1-2 классы: поурочные планы по программе «Гармония»». «Учитель», 2010г.  </a:t>
          </a:r>
          <a:endParaRPr lang="ru-RU" sz="105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602291" y="2916992"/>
        <a:ext cx="2478156" cy="12744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0CF7E-7E80-4E7C-865F-F8EA3C829282}">
      <dsp:nvSpPr>
        <dsp:cNvPr id="0" name=""/>
        <dsp:cNvSpPr/>
      </dsp:nvSpPr>
      <dsp:spPr>
        <a:xfrm>
          <a:off x="859628" y="1621"/>
          <a:ext cx="2518658" cy="1511194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Примерное </a:t>
          </a:r>
          <a:r>
            <a:rPr lang="ru-RU" sz="1600" b="0" kern="1200" dirty="0" smtClean="0">
              <a:hlinkClick xmlns:r="http://schemas.openxmlformats.org/officeDocument/2006/relationships" r:id="rId1" action="ppaction://hlinkfile"/>
            </a:rPr>
            <a:t>планирование</a:t>
          </a:r>
          <a:r>
            <a:rPr lang="ru-RU" sz="1600" b="0" kern="1200" dirty="0" smtClean="0"/>
            <a:t> учебного материала</a:t>
          </a:r>
          <a:endParaRPr lang="ru-RU" sz="1600" b="0" kern="1200" dirty="0"/>
        </a:p>
      </dsp:txBody>
      <dsp:txXfrm>
        <a:off x="859628" y="1621"/>
        <a:ext cx="2518658" cy="1511194"/>
      </dsp:txXfrm>
    </dsp:sp>
    <dsp:sp modelId="{90A5F0A2-E0C3-45E4-B433-60FB8C240DBF}">
      <dsp:nvSpPr>
        <dsp:cNvPr id="0" name=""/>
        <dsp:cNvSpPr/>
      </dsp:nvSpPr>
      <dsp:spPr>
        <a:xfrm>
          <a:off x="3630152" y="1621"/>
          <a:ext cx="2518658" cy="1511194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Технологическая </a:t>
          </a:r>
          <a:r>
            <a:rPr lang="ru-RU" sz="1600" kern="1200" dirty="0" smtClean="0">
              <a:hlinkClick xmlns:r="http://schemas.openxmlformats.org/officeDocument/2006/relationships" r:id="rId2" action="ppaction://hlinkfile"/>
            </a:rPr>
            <a:t>карта</a:t>
          </a:r>
          <a:endParaRPr lang="ru-RU" sz="1600" kern="1200" dirty="0"/>
        </a:p>
      </dsp:txBody>
      <dsp:txXfrm>
        <a:off x="3630152" y="1621"/>
        <a:ext cx="2518658" cy="1511194"/>
      </dsp:txXfrm>
    </dsp:sp>
    <dsp:sp modelId="{19F22E1C-8A88-4E1E-A997-4D9A7FD2553A}">
      <dsp:nvSpPr>
        <dsp:cNvPr id="0" name=""/>
        <dsp:cNvSpPr/>
      </dsp:nvSpPr>
      <dsp:spPr>
        <a:xfrm>
          <a:off x="859628" y="1764682"/>
          <a:ext cx="2518658" cy="1511194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hlinkClick xmlns:r="http://schemas.openxmlformats.org/officeDocument/2006/relationships" r:id="rId3" action="ppaction://hlinkfile"/>
            </a:rPr>
            <a:t>Урок </a:t>
          </a:r>
          <a:r>
            <a:rPr lang="ru-RU" sz="1600" kern="1200" dirty="0" smtClean="0"/>
            <a:t>с использованием электронного издания</a:t>
          </a:r>
          <a:r>
            <a:rPr lang="en-US" sz="1600" kern="1200" dirty="0" smtClean="0"/>
            <a:t> </a:t>
          </a:r>
          <a:r>
            <a:rPr lang="ru-RU" sz="1600" kern="1200" dirty="0" smtClean="0"/>
            <a:t>по теме </a:t>
          </a:r>
          <a:r>
            <a:rPr lang="ru-RU" sz="1600" kern="1200" dirty="0" smtClean="0">
              <a:hlinkClick xmlns:r="http://schemas.openxmlformats.org/officeDocument/2006/relationships" r:id="rId4" action="ppaction://hlinkpres?slideindex=1&amp;slidetitle="/>
            </a:rPr>
            <a:t>«Наше государство»</a:t>
          </a:r>
          <a:endParaRPr lang="ru-RU" sz="1600" kern="1200" dirty="0"/>
        </a:p>
      </dsp:txBody>
      <dsp:txXfrm>
        <a:off x="859628" y="1764682"/>
        <a:ext cx="2518658" cy="1511194"/>
      </dsp:txXfrm>
    </dsp:sp>
    <dsp:sp modelId="{6CCFA50F-CC69-4634-AC03-B76028D3763D}">
      <dsp:nvSpPr>
        <dsp:cNvPr id="0" name=""/>
        <dsp:cNvSpPr/>
      </dsp:nvSpPr>
      <dsp:spPr>
        <a:xfrm>
          <a:off x="3630152" y="1764682"/>
          <a:ext cx="2518658" cy="1511194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Урок с использованием презентации </a:t>
          </a:r>
          <a:r>
            <a:rPr lang="en-US" sz="1600" kern="1200" dirty="0" smtClean="0">
              <a:hlinkClick xmlns:r="http://schemas.openxmlformats.org/officeDocument/2006/relationships" r:id="rId5" action="ppaction://hlinkpres?slideindex=1&amp;slidetitle="/>
            </a:rPr>
            <a:t>PowerPoint</a:t>
          </a:r>
          <a:r>
            <a:rPr lang="ru-RU" sz="1600" kern="1200" dirty="0" smtClean="0">
              <a:hlinkClick xmlns:r="http://schemas.openxmlformats.org/officeDocument/2006/relationships" r:id="rId5" action="ppaction://hlinkpres?slideindex=1&amp;slidetitle="/>
            </a:rPr>
            <a:t>  </a:t>
          </a:r>
          <a:r>
            <a:rPr lang="ru-RU" sz="1600" kern="1200" dirty="0" smtClean="0"/>
            <a:t>             по теме«Путешествие по Иркутску»</a:t>
          </a:r>
          <a:endParaRPr lang="ru-RU" sz="1600" kern="1200" dirty="0"/>
        </a:p>
      </dsp:txBody>
      <dsp:txXfrm>
        <a:off x="3630152" y="1764682"/>
        <a:ext cx="2518658" cy="1511194"/>
      </dsp:txXfrm>
    </dsp:sp>
    <dsp:sp modelId="{3932D497-D156-4F68-9B88-ACDC8B34E75C}">
      <dsp:nvSpPr>
        <dsp:cNvPr id="0" name=""/>
        <dsp:cNvSpPr/>
      </dsp:nvSpPr>
      <dsp:spPr>
        <a:xfrm>
          <a:off x="2244890" y="3527743"/>
          <a:ext cx="2518658" cy="1511194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244890" y="3527743"/>
        <a:ext cx="2518658" cy="1511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99F33-4395-4889-B73A-0BD7470FB7F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7EFE7-0B2E-4BBE-B5DE-90B1AC843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552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7EFE7-0B2E-4BBE-B5DE-90B1AC843C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7EFE7-0B2E-4BBE-B5DE-90B1AC843C1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7EFE7-0B2E-4BBE-B5DE-90B1AC843C1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1000">
              <a:srgbClr val="99CCFF"/>
            </a:gs>
            <a:gs pos="22000">
              <a:srgbClr val="9966FF"/>
            </a:gs>
            <a:gs pos="4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hyperlink" Target="http://mmc74212.narod.ru/Biology/p11aa1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"/>
            <a:ext cx="792961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Организация учебного процесса с использованием образовательных электронных изданий и ресурсов</a:t>
            </a:r>
          </a:p>
          <a:p>
            <a:pPr algn="r"/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r"/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r"/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r"/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 </a:t>
            </a:r>
          </a:p>
          <a:p>
            <a:pPr algn="ctr"/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endParaRPr lang="ru-RU" sz="32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32" name="Picture 8" descr="C:\Users\class1\Desktop\комп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4117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57884" y="5162104"/>
            <a:ext cx="307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Шитченко</a:t>
            </a:r>
            <a:r>
              <a:rPr lang="ru-RU" sz="3200" dirty="0" smtClean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 Г.В.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24016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691680" y="1348319"/>
            <a:ext cx="5616624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7504" y="1556792"/>
            <a:ext cx="504056" cy="576064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24000">
                <a:srgbClr val="99CCFF"/>
              </a:gs>
              <a:gs pos="14000">
                <a:srgbClr val="9966FF"/>
              </a:gs>
              <a:gs pos="72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03648" y="3789040"/>
            <a:ext cx="3257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 </a:t>
            </a:r>
          </a:p>
          <a:p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  <a:p>
            <a:pPr marL="571500" indent="-571500"/>
            <a:endParaRPr lang="ru-RU" sz="4000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484784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Блок получения информации: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научно–популярные статьи, тексты первоисточников, фрагменты учебника (всюду – с возможностью поиска по тексту), иллюстрации, анимации и прочие мультимедиа–компоненты,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мультимедийные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уроки–презентации.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99695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Виртуальная галерея: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видеофрагменты, анимации, реалистические и синтезированные изображения, звуковые объекты.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22108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Виртуальная лаборатория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интерактивные модели, интерактивные анимации, виртуальная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лаборатория.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5373216"/>
            <a:ext cx="7848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Справочные материалы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энциклопедии, словари, биографии знаменитых людей, графики и диаграммы. Интернет–ссылки с аннотациями.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996952"/>
            <a:ext cx="504056" cy="576064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24000">
                <a:srgbClr val="99CCFF"/>
              </a:gs>
              <a:gs pos="14000">
                <a:srgbClr val="9966FF"/>
              </a:gs>
              <a:gs pos="72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4221088"/>
            <a:ext cx="504056" cy="576064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24000">
                <a:srgbClr val="99CCFF"/>
              </a:gs>
              <a:gs pos="14000">
                <a:srgbClr val="9966FF"/>
              </a:gs>
              <a:gs pos="72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5445224"/>
            <a:ext cx="504056" cy="576064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24000">
                <a:srgbClr val="99CCFF"/>
              </a:gs>
              <a:gs pos="14000">
                <a:srgbClr val="9966FF"/>
              </a:gs>
              <a:gs pos="72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8864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Образовательные электронные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издания и ресурсы</a:t>
            </a:r>
          </a:p>
        </p:txBody>
      </p:sp>
    </p:spTree>
    <p:extLst>
      <p:ext uri="{BB962C8B-B14F-4D97-AF65-F5344CB8AC3E}">
        <p14:creationId xmlns:p14="http://schemas.microsoft.com/office/powerpoint/2010/main" xmlns="" val="6858413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/>
      <p:bldP spid="11" grpId="0"/>
      <p:bldP spid="12" grpId="0"/>
      <p:bldP spid="15" grpId="0" animBg="1"/>
      <p:bldP spid="16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677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Формы и методы организации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учебного процесса с использованием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ОЭИР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03648" y="1628800"/>
          <a:ext cx="66967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03648" y="1268760"/>
          <a:ext cx="66967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03648" y="1124744"/>
          <a:ext cx="66967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11663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Функции образовательных электронных изданий и ресурсов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6021288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hlinkClick r:id="rId7"/>
              </a:rPr>
              <a:t>http://mmc74212.narod.ru/Biology/p11aa1.html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</a:rPr>
              <a:t>Перечень </a:t>
            </a:r>
            <a:r>
              <a:rPr lang="ru-RU" sz="3600" dirty="0" smtClean="0">
                <a:solidFill>
                  <a:schemeClr val="accent2"/>
                </a:solidFill>
                <a:latin typeface="+mj-lt"/>
              </a:rPr>
              <a:t>используемых ОЭИР</a:t>
            </a:r>
            <a:endParaRPr lang="ru-RU" sz="3600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71600" y="1340768"/>
          <a:ext cx="708044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320903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048502033"/>
              </p:ext>
            </p:extLst>
          </p:nvPr>
        </p:nvGraphicFramePr>
        <p:xfrm>
          <a:off x="1115616" y="1196752"/>
          <a:ext cx="70084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116632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Разработки с использованием ОЭИР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560" y="260648"/>
            <a:ext cx="81131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Преимущества использования ОЭИР </a:t>
            </a:r>
          </a:p>
          <a:p>
            <a:endParaRPr lang="ru-RU" sz="32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395536" y="3789040"/>
            <a:ext cx="3024336" cy="2448272"/>
          </a:xfrm>
          <a:prstGeom prst="star7">
            <a:avLst/>
          </a:prstGeom>
          <a:gradFill flip="none" rotWithShape="1">
            <a:gsLst>
              <a:gs pos="54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0" y="764704"/>
            <a:ext cx="3059832" cy="2520280"/>
          </a:xfrm>
          <a:prstGeom prst="star7">
            <a:avLst/>
          </a:prstGeom>
          <a:gradFill flip="none" rotWithShape="1">
            <a:gsLst>
              <a:gs pos="54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Современно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5724128" y="3861048"/>
            <a:ext cx="3059832" cy="2520280"/>
          </a:xfrm>
          <a:prstGeom prst="star7">
            <a:avLst/>
          </a:prstGeom>
          <a:gradFill flip="none" rotWithShape="1">
            <a:gsLst>
              <a:gs pos="54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2987824" y="1340768"/>
            <a:ext cx="3059832" cy="2520280"/>
          </a:xfrm>
          <a:prstGeom prst="star7">
            <a:avLst/>
          </a:prstGeom>
          <a:gradFill flip="none" rotWithShape="1">
            <a:gsLst>
              <a:gs pos="54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5940152" y="836712"/>
            <a:ext cx="3059832" cy="2520280"/>
          </a:xfrm>
          <a:prstGeom prst="star7">
            <a:avLst/>
          </a:prstGeom>
          <a:gradFill flip="none" rotWithShape="1">
            <a:gsLst>
              <a:gs pos="54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91880" y="2276872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Увлекательно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4869160"/>
            <a:ext cx="1917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Продуктивно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797152"/>
            <a:ext cx="377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Содержательно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628800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Познавательно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7-конечная звезда 14"/>
          <p:cNvSpPr/>
          <p:nvPr/>
        </p:nvSpPr>
        <p:spPr>
          <a:xfrm rot="341663">
            <a:off x="1323122" y="488332"/>
            <a:ext cx="6336704" cy="5949280"/>
          </a:xfrm>
          <a:prstGeom prst="star7">
            <a:avLst/>
          </a:prstGeom>
          <a:gradFill flip="none" rotWithShape="1">
            <a:gsLst>
              <a:gs pos="54000">
                <a:schemeClr val="accent1">
                  <a:lumMod val="20000"/>
                  <a:lumOff val="80000"/>
                  <a:alpha val="0"/>
                </a:scheme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11760" y="3212976"/>
            <a:ext cx="407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Результативно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2" animBg="1"/>
      <p:bldP spid="3" grpId="0"/>
      <p:bldP spid="12" grpId="0" animBg="1"/>
      <p:bldP spid="13" grpId="0" animBg="1"/>
      <p:bldP spid="14" grpId="0" animBg="1"/>
      <p:bldP spid="4" grpId="0"/>
      <p:bldP spid="7" grpId="0"/>
      <p:bldP spid="6" grpId="0"/>
      <p:bldP spid="5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802</TotalTime>
  <Words>294</Words>
  <Application>Microsoft Office PowerPoint</Application>
  <PresentationFormat>Экран (4:3)</PresentationFormat>
  <Paragraphs>72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</dc:title>
  <dc:creator>class1</dc:creator>
  <cp:lastModifiedBy>Админ</cp:lastModifiedBy>
  <cp:revision>88</cp:revision>
  <dcterms:created xsi:type="dcterms:W3CDTF">2011-08-25T04:31:14Z</dcterms:created>
  <dcterms:modified xsi:type="dcterms:W3CDTF">2013-11-18T09:05:49Z</dcterms:modified>
</cp:coreProperties>
</file>