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59" r:id="rId6"/>
    <p:sldId id="258" r:id="rId7"/>
    <p:sldId id="260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2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8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7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9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3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4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03E9-D9A3-4CA8-9EB5-C1D0C69D5695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2442-2AC9-47E3-93E4-0CBC58D5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2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470" y="682612"/>
            <a:ext cx="71631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Умножение и деление.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класс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 задач.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3284984" cy="3284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1192" y="4149080"/>
            <a:ext cx="65928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Иванова Марина Владимировна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 280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Санкт-Петербург</a:t>
            </a:r>
            <a:endParaRPr lang="ru-RU" sz="36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4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8" y="552033"/>
            <a:ext cx="1867274" cy="1867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6" y="1485670"/>
            <a:ext cx="1867274" cy="1867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59282"/>
            <a:ext cx="1867274" cy="1867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16" y="2002673"/>
            <a:ext cx="1867274" cy="1867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16" y="1230288"/>
            <a:ext cx="1867274" cy="1867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16" y="496684"/>
            <a:ext cx="1867274" cy="1867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87" y="2342738"/>
            <a:ext cx="1867274" cy="1867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87" y="1554325"/>
            <a:ext cx="1867274" cy="1867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03359"/>
            <a:ext cx="1867274" cy="18672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97478" y="4117812"/>
            <a:ext cx="5517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Придумай задачу.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87213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Замени примером на умножение: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5+5+5+5=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0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2122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Первый множитель 4 , второй множитель 3.</a:t>
            </a:r>
          </a:p>
          <a:p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Найдите произведение.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8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399" y="2967335"/>
            <a:ext cx="6720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noFill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екст</a:t>
            </a:r>
            <a:endParaRPr lang="ru-RU" sz="5400" b="1" cap="none" spc="0" dirty="0">
              <a:ln w="1905"/>
              <a:noFill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6178" y="2276872"/>
            <a:ext cx="6967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произведение чисел 6 и 2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7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88840"/>
            <a:ext cx="653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На одно пальто надо пришить 4 пуговицы. Сколько пуговиц понадобится, чтобы пришить на 6 пальто?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5526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Для поливки огорода папа принёс 16 вёдер воды, причём каждый раз он приносил по 2 ведра. Сколько раз ходил папа  за водой?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13" y="3140968"/>
            <a:ext cx="86085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кг апельсинов разложили в коробки , по 5 кг в каждую. Сколько коробок понадобилось?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7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2605" y="1217092"/>
            <a:ext cx="707879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Маша разложила 8 </a:t>
            </a: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 на 4 тарелки.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яблок стало на</a:t>
            </a: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аждой тарелке?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55" y="4437112"/>
            <a:ext cx="1374660" cy="1361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70" y="4432779"/>
            <a:ext cx="1374660" cy="1361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5" y="4437112"/>
            <a:ext cx="1374660" cy="1361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34963"/>
            <a:ext cx="1374660" cy="1361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5" y="4504030"/>
            <a:ext cx="1374660" cy="1361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4513042"/>
            <a:ext cx="1374660" cy="1361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58" y="4602515"/>
            <a:ext cx="1374660" cy="13617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37112"/>
            <a:ext cx="1374660" cy="13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3125"/>
            <a:ext cx="79928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Замени умножение сложением и реши примеры: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8136" y="2967335"/>
            <a:ext cx="75722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х 6=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х 3=</a:t>
            </a:r>
          </a:p>
          <a:p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х 2=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х 4 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9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2015-03-13T10:22:48Z</dcterms:created>
  <dcterms:modified xsi:type="dcterms:W3CDTF">2015-03-19T08:13:28Z</dcterms:modified>
</cp:coreProperties>
</file>