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2" r:id="rId6"/>
    <p:sldId id="274" r:id="rId7"/>
    <p:sldId id="275" r:id="rId8"/>
    <p:sldId id="260" r:id="rId9"/>
    <p:sldId id="263" r:id="rId10"/>
    <p:sldId id="262" r:id="rId11"/>
    <p:sldId id="266" r:id="rId12"/>
    <p:sldId id="264" r:id="rId13"/>
    <p:sldId id="267" r:id="rId14"/>
    <p:sldId id="265" r:id="rId15"/>
    <p:sldId id="268" r:id="rId16"/>
    <p:sldId id="270" r:id="rId17"/>
    <p:sldId id="271" r:id="rId18"/>
    <p:sldId id="26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645" autoAdjust="0"/>
  </p:normalViewPr>
  <p:slideViewPr>
    <p:cSldViewPr>
      <p:cViewPr varScale="1">
        <p:scale>
          <a:sx n="74" d="100"/>
          <a:sy n="74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983CD-B746-404D-B59F-406230243CAF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D31EDDCB-BA08-4B8F-BC61-2D438A65F177}">
      <dgm:prSet phldrT="[Текст]" custT="1"/>
      <dgm:spPr/>
      <dgm:t>
        <a:bodyPr/>
        <a:lstStyle/>
        <a:p>
          <a:r>
            <a:rPr lang="ru-RU" sz="2800" dirty="0" err="1" smtClean="0"/>
            <a:t>Пассажир-ский</a:t>
          </a:r>
          <a:endParaRPr lang="ru-RU" sz="2800" dirty="0"/>
        </a:p>
      </dgm:t>
    </dgm:pt>
    <dgm:pt modelId="{61C93EB2-416A-4E50-8988-28B94E717BAF}" type="parTrans" cxnId="{0932BB24-A915-47FA-9EEB-3CC52D049AC9}">
      <dgm:prSet/>
      <dgm:spPr/>
      <dgm:t>
        <a:bodyPr/>
        <a:lstStyle/>
        <a:p>
          <a:endParaRPr lang="ru-RU"/>
        </a:p>
      </dgm:t>
    </dgm:pt>
    <dgm:pt modelId="{3F839FA8-AF91-48D4-9F84-F296135B79AE}" type="sibTrans" cxnId="{0932BB24-A915-47FA-9EEB-3CC52D049AC9}">
      <dgm:prSet/>
      <dgm:spPr/>
      <dgm:t>
        <a:bodyPr/>
        <a:lstStyle/>
        <a:p>
          <a:endParaRPr lang="ru-RU"/>
        </a:p>
      </dgm:t>
    </dgm:pt>
    <dgm:pt modelId="{E82306F7-7BB2-449C-9646-3CC84D9AFDFE}">
      <dgm:prSet phldrT="[Текст]" custT="1"/>
      <dgm:spPr/>
      <dgm:t>
        <a:bodyPr/>
        <a:lstStyle/>
        <a:p>
          <a:r>
            <a:rPr lang="ru-RU" sz="3200" dirty="0" smtClean="0"/>
            <a:t>Грузовой</a:t>
          </a:r>
          <a:endParaRPr lang="ru-RU" sz="3200" dirty="0"/>
        </a:p>
      </dgm:t>
    </dgm:pt>
    <dgm:pt modelId="{B1818EF3-F360-4E51-929B-CEA4EC18D1F8}" type="parTrans" cxnId="{C8061F3E-2A04-497E-A5DF-0873081C64FD}">
      <dgm:prSet/>
      <dgm:spPr/>
      <dgm:t>
        <a:bodyPr/>
        <a:lstStyle/>
        <a:p>
          <a:endParaRPr lang="ru-RU"/>
        </a:p>
      </dgm:t>
    </dgm:pt>
    <dgm:pt modelId="{21D02236-C085-46E2-9FFF-A45F5FD29A23}" type="sibTrans" cxnId="{C8061F3E-2A04-497E-A5DF-0873081C64FD}">
      <dgm:prSet/>
      <dgm:spPr/>
      <dgm:t>
        <a:bodyPr/>
        <a:lstStyle/>
        <a:p>
          <a:endParaRPr lang="ru-RU"/>
        </a:p>
      </dgm:t>
    </dgm:pt>
    <dgm:pt modelId="{D36E6CE5-40E3-4EE5-88C8-D55D8AB64922}">
      <dgm:prSet phldrT="[Текст]" custT="1"/>
      <dgm:spPr/>
      <dgm:t>
        <a:bodyPr/>
        <a:lstStyle/>
        <a:p>
          <a:r>
            <a:rPr lang="ru-RU" sz="2800" dirty="0" err="1" smtClean="0"/>
            <a:t>Специаль-ный</a:t>
          </a:r>
          <a:endParaRPr lang="ru-RU" sz="2800" dirty="0"/>
        </a:p>
      </dgm:t>
    </dgm:pt>
    <dgm:pt modelId="{C8DF1059-8373-47AE-B731-9844C3B16E5E}" type="parTrans" cxnId="{E8104F9E-97CC-4DA0-87E9-532F027067EC}">
      <dgm:prSet/>
      <dgm:spPr/>
      <dgm:t>
        <a:bodyPr/>
        <a:lstStyle/>
        <a:p>
          <a:endParaRPr lang="ru-RU"/>
        </a:p>
      </dgm:t>
    </dgm:pt>
    <dgm:pt modelId="{380778D1-0D84-4E55-962F-A7C3618C1401}" type="sibTrans" cxnId="{E8104F9E-97CC-4DA0-87E9-532F027067EC}">
      <dgm:prSet/>
      <dgm:spPr/>
      <dgm:t>
        <a:bodyPr/>
        <a:lstStyle/>
        <a:p>
          <a:endParaRPr lang="ru-RU"/>
        </a:p>
      </dgm:t>
    </dgm:pt>
    <dgm:pt modelId="{992DA210-FD5F-4163-8992-BBDA264A9C57}" type="pres">
      <dgm:prSet presAssocID="{FE1983CD-B746-404D-B59F-406230243CAF}" presName="Name0" presStyleCnt="0">
        <dgm:presLayoutVars>
          <dgm:dir/>
          <dgm:resizeHandles val="exact"/>
        </dgm:presLayoutVars>
      </dgm:prSet>
      <dgm:spPr/>
    </dgm:pt>
    <dgm:pt modelId="{0B2AA2B0-9744-4874-89D7-F47A404B32AA}" type="pres">
      <dgm:prSet presAssocID="{FE1983CD-B746-404D-B59F-406230243CAF}" presName="bkgdShp" presStyleLbl="alignAccFollowNode1" presStyleIdx="0" presStyleCnt="1"/>
      <dgm:spPr/>
    </dgm:pt>
    <dgm:pt modelId="{7E85CC2D-3EB5-455F-AB64-EE73C9D2312F}" type="pres">
      <dgm:prSet presAssocID="{FE1983CD-B746-404D-B59F-406230243CAF}" presName="linComp" presStyleCnt="0"/>
      <dgm:spPr/>
    </dgm:pt>
    <dgm:pt modelId="{F13F1AF1-922C-4D1B-A3C8-F3573C9D0C2E}" type="pres">
      <dgm:prSet presAssocID="{D31EDDCB-BA08-4B8F-BC61-2D438A65F177}" presName="compNode" presStyleCnt="0"/>
      <dgm:spPr/>
    </dgm:pt>
    <dgm:pt modelId="{A08D2616-B8D8-49D7-B182-121C452B6D06}" type="pres">
      <dgm:prSet presAssocID="{D31EDDCB-BA08-4B8F-BC61-2D438A65F17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6B572-AE28-4C9E-9B71-8DAAAB90CFD5}" type="pres">
      <dgm:prSet presAssocID="{D31EDDCB-BA08-4B8F-BC61-2D438A65F177}" presName="invisiNode" presStyleLbl="node1" presStyleIdx="0" presStyleCnt="3"/>
      <dgm:spPr/>
    </dgm:pt>
    <dgm:pt modelId="{E25BC84A-08D4-428A-842D-E92A4BB4A333}" type="pres">
      <dgm:prSet presAssocID="{D31EDDCB-BA08-4B8F-BC61-2D438A65F177}" presName="imagNode" presStyleLbl="fgImgPlace1" presStyleIdx="0" presStyleCnt="3" custScaleX="99497" custScaleY="111493" custLinFactNeighborX="-2955" custLinFactNeighborY="478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A640EA4-DF8F-406A-BD29-31529200D71F}" type="pres">
      <dgm:prSet presAssocID="{3F839FA8-AF91-48D4-9F84-F296135B79A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FB6BB9C-2F7A-46C0-81D9-5C4888511867}" type="pres">
      <dgm:prSet presAssocID="{E82306F7-7BB2-449C-9646-3CC84D9AFDFE}" presName="compNode" presStyleCnt="0"/>
      <dgm:spPr/>
    </dgm:pt>
    <dgm:pt modelId="{C707482C-C0B9-47D7-B395-51140BDAF2C8}" type="pres">
      <dgm:prSet presAssocID="{E82306F7-7BB2-449C-9646-3CC84D9AFDFE}" presName="node" presStyleLbl="node1" presStyleIdx="1" presStyleCnt="3" custLinFactNeighborX="-237" custLinFactNeighborY="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EDFEB-2107-4004-9EE9-8954F5218AA2}" type="pres">
      <dgm:prSet presAssocID="{E82306F7-7BB2-449C-9646-3CC84D9AFDFE}" presName="invisiNode" presStyleLbl="node1" presStyleIdx="1" presStyleCnt="3"/>
      <dgm:spPr/>
    </dgm:pt>
    <dgm:pt modelId="{72CAD032-34DF-4479-AEAC-33337D62F866}" type="pres">
      <dgm:prSet presAssocID="{E82306F7-7BB2-449C-9646-3CC84D9AFDFE}" presName="imagNode" presStyleLbl="fgImgPlace1" presStyleIdx="1" presStyleCnt="3"/>
      <dgm:spPr/>
    </dgm:pt>
    <dgm:pt modelId="{F3AC67F0-E001-4CD9-97C1-56B40A8AC61B}" type="pres">
      <dgm:prSet presAssocID="{21D02236-C085-46E2-9FFF-A45F5FD29A2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39585F0-42FF-4AE8-9729-D74EAF26E0ED}" type="pres">
      <dgm:prSet presAssocID="{D36E6CE5-40E3-4EE5-88C8-D55D8AB64922}" presName="compNode" presStyleCnt="0"/>
      <dgm:spPr/>
    </dgm:pt>
    <dgm:pt modelId="{F01D6D8A-CB62-4113-9033-5816D57993F8}" type="pres">
      <dgm:prSet presAssocID="{D36E6CE5-40E3-4EE5-88C8-D55D8AB6492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74BDA-E3F5-40B4-A47E-C8800E804D84}" type="pres">
      <dgm:prSet presAssocID="{D36E6CE5-40E3-4EE5-88C8-D55D8AB64922}" presName="invisiNode" presStyleLbl="node1" presStyleIdx="2" presStyleCnt="3"/>
      <dgm:spPr/>
    </dgm:pt>
    <dgm:pt modelId="{AFDDE1BE-1715-4075-8E4B-66C46C3B9AA0}" type="pres">
      <dgm:prSet presAssocID="{D36E6CE5-40E3-4EE5-88C8-D55D8AB64922}" presName="imagNode" presStyleLbl="fgImgPlace1" presStyleIdx="2" presStyleCnt="3"/>
      <dgm:spPr/>
    </dgm:pt>
  </dgm:ptLst>
  <dgm:cxnLst>
    <dgm:cxn modelId="{0932BB24-A915-47FA-9EEB-3CC52D049AC9}" srcId="{FE1983CD-B746-404D-B59F-406230243CAF}" destId="{D31EDDCB-BA08-4B8F-BC61-2D438A65F177}" srcOrd="0" destOrd="0" parTransId="{61C93EB2-416A-4E50-8988-28B94E717BAF}" sibTransId="{3F839FA8-AF91-48D4-9F84-F296135B79AE}"/>
    <dgm:cxn modelId="{E9857D07-7E26-4680-9369-C19B1627189B}" type="presOf" srcId="{21D02236-C085-46E2-9FFF-A45F5FD29A23}" destId="{F3AC67F0-E001-4CD9-97C1-56B40A8AC61B}" srcOrd="0" destOrd="0" presId="urn:microsoft.com/office/officeart/2005/8/layout/pList2"/>
    <dgm:cxn modelId="{C1C8FD4F-2AA8-4210-9BE9-13CC3B0EA0A6}" type="presOf" srcId="{E82306F7-7BB2-449C-9646-3CC84D9AFDFE}" destId="{C707482C-C0B9-47D7-B395-51140BDAF2C8}" srcOrd="0" destOrd="0" presId="urn:microsoft.com/office/officeart/2005/8/layout/pList2"/>
    <dgm:cxn modelId="{D7F294B6-5627-4014-89A5-FBAACA37AD89}" type="presOf" srcId="{FE1983CD-B746-404D-B59F-406230243CAF}" destId="{992DA210-FD5F-4163-8992-BBDA264A9C57}" srcOrd="0" destOrd="0" presId="urn:microsoft.com/office/officeart/2005/8/layout/pList2"/>
    <dgm:cxn modelId="{E8104F9E-97CC-4DA0-87E9-532F027067EC}" srcId="{FE1983CD-B746-404D-B59F-406230243CAF}" destId="{D36E6CE5-40E3-4EE5-88C8-D55D8AB64922}" srcOrd="2" destOrd="0" parTransId="{C8DF1059-8373-47AE-B731-9844C3B16E5E}" sibTransId="{380778D1-0D84-4E55-962F-A7C3618C1401}"/>
    <dgm:cxn modelId="{0DBE04B0-42A7-47E8-8E33-928E9061ABDD}" type="presOf" srcId="{3F839FA8-AF91-48D4-9F84-F296135B79AE}" destId="{3A640EA4-DF8F-406A-BD29-31529200D71F}" srcOrd="0" destOrd="0" presId="urn:microsoft.com/office/officeart/2005/8/layout/pList2"/>
    <dgm:cxn modelId="{C8061F3E-2A04-497E-A5DF-0873081C64FD}" srcId="{FE1983CD-B746-404D-B59F-406230243CAF}" destId="{E82306F7-7BB2-449C-9646-3CC84D9AFDFE}" srcOrd="1" destOrd="0" parTransId="{B1818EF3-F360-4E51-929B-CEA4EC18D1F8}" sibTransId="{21D02236-C085-46E2-9FFF-A45F5FD29A23}"/>
    <dgm:cxn modelId="{F75E9B9F-48DF-4129-8D92-B891A09A1B8B}" type="presOf" srcId="{D36E6CE5-40E3-4EE5-88C8-D55D8AB64922}" destId="{F01D6D8A-CB62-4113-9033-5816D57993F8}" srcOrd="0" destOrd="0" presId="urn:microsoft.com/office/officeart/2005/8/layout/pList2"/>
    <dgm:cxn modelId="{C19861D4-D6D4-42D9-8808-DCD1614396FA}" type="presOf" srcId="{D31EDDCB-BA08-4B8F-BC61-2D438A65F177}" destId="{A08D2616-B8D8-49D7-B182-121C452B6D06}" srcOrd="0" destOrd="0" presId="urn:microsoft.com/office/officeart/2005/8/layout/pList2"/>
    <dgm:cxn modelId="{C2FA10CA-AD70-4D58-9C04-842B6BA0B003}" type="presParOf" srcId="{992DA210-FD5F-4163-8992-BBDA264A9C57}" destId="{0B2AA2B0-9744-4874-89D7-F47A404B32AA}" srcOrd="0" destOrd="0" presId="urn:microsoft.com/office/officeart/2005/8/layout/pList2"/>
    <dgm:cxn modelId="{2D019DD7-E6F2-48E3-AB4A-6F4E55485E95}" type="presParOf" srcId="{992DA210-FD5F-4163-8992-BBDA264A9C57}" destId="{7E85CC2D-3EB5-455F-AB64-EE73C9D2312F}" srcOrd="1" destOrd="0" presId="urn:microsoft.com/office/officeart/2005/8/layout/pList2"/>
    <dgm:cxn modelId="{64E49B07-A811-461A-9790-B2FD732CB97E}" type="presParOf" srcId="{7E85CC2D-3EB5-455F-AB64-EE73C9D2312F}" destId="{F13F1AF1-922C-4D1B-A3C8-F3573C9D0C2E}" srcOrd="0" destOrd="0" presId="urn:microsoft.com/office/officeart/2005/8/layout/pList2"/>
    <dgm:cxn modelId="{4DE6F65D-617A-4FD5-A3FA-1E5C63A74B0E}" type="presParOf" srcId="{F13F1AF1-922C-4D1B-A3C8-F3573C9D0C2E}" destId="{A08D2616-B8D8-49D7-B182-121C452B6D06}" srcOrd="0" destOrd="0" presId="urn:microsoft.com/office/officeart/2005/8/layout/pList2"/>
    <dgm:cxn modelId="{2949B701-435D-4E2F-BB29-65C2866FE5F5}" type="presParOf" srcId="{F13F1AF1-922C-4D1B-A3C8-F3573C9D0C2E}" destId="{8FB6B572-AE28-4C9E-9B71-8DAAAB90CFD5}" srcOrd="1" destOrd="0" presId="urn:microsoft.com/office/officeart/2005/8/layout/pList2"/>
    <dgm:cxn modelId="{BC937411-BD02-4C7C-8E91-7F46AD2DCA63}" type="presParOf" srcId="{F13F1AF1-922C-4D1B-A3C8-F3573C9D0C2E}" destId="{E25BC84A-08D4-428A-842D-E92A4BB4A333}" srcOrd="2" destOrd="0" presId="urn:microsoft.com/office/officeart/2005/8/layout/pList2"/>
    <dgm:cxn modelId="{1BA1EB2B-EEDF-48F7-BB60-71A27100575D}" type="presParOf" srcId="{7E85CC2D-3EB5-455F-AB64-EE73C9D2312F}" destId="{3A640EA4-DF8F-406A-BD29-31529200D71F}" srcOrd="1" destOrd="0" presId="urn:microsoft.com/office/officeart/2005/8/layout/pList2"/>
    <dgm:cxn modelId="{D58CE0AF-ABFF-48E2-B8F1-A49D020C96EA}" type="presParOf" srcId="{7E85CC2D-3EB5-455F-AB64-EE73C9D2312F}" destId="{5FB6BB9C-2F7A-46C0-81D9-5C4888511867}" srcOrd="2" destOrd="0" presId="urn:microsoft.com/office/officeart/2005/8/layout/pList2"/>
    <dgm:cxn modelId="{77B689C2-017C-442B-8E1B-A1E5067F9156}" type="presParOf" srcId="{5FB6BB9C-2F7A-46C0-81D9-5C4888511867}" destId="{C707482C-C0B9-47D7-B395-51140BDAF2C8}" srcOrd="0" destOrd="0" presId="urn:microsoft.com/office/officeart/2005/8/layout/pList2"/>
    <dgm:cxn modelId="{24CF9340-914C-4DDF-B4C1-E1E48481EFBE}" type="presParOf" srcId="{5FB6BB9C-2F7A-46C0-81D9-5C4888511867}" destId="{0F5EDFEB-2107-4004-9EE9-8954F5218AA2}" srcOrd="1" destOrd="0" presId="urn:microsoft.com/office/officeart/2005/8/layout/pList2"/>
    <dgm:cxn modelId="{82EC4333-4C9B-473C-B36D-FF124CDFA9A2}" type="presParOf" srcId="{5FB6BB9C-2F7A-46C0-81D9-5C4888511867}" destId="{72CAD032-34DF-4479-AEAC-33337D62F866}" srcOrd="2" destOrd="0" presId="urn:microsoft.com/office/officeart/2005/8/layout/pList2"/>
    <dgm:cxn modelId="{757EB2E2-C278-4E42-96D8-77B0C665F047}" type="presParOf" srcId="{7E85CC2D-3EB5-455F-AB64-EE73C9D2312F}" destId="{F3AC67F0-E001-4CD9-97C1-56B40A8AC61B}" srcOrd="3" destOrd="0" presId="urn:microsoft.com/office/officeart/2005/8/layout/pList2"/>
    <dgm:cxn modelId="{9E6DB0C0-019B-4C79-B29E-0462D5843E85}" type="presParOf" srcId="{7E85CC2D-3EB5-455F-AB64-EE73C9D2312F}" destId="{739585F0-42FF-4AE8-9729-D74EAF26E0ED}" srcOrd="4" destOrd="0" presId="urn:microsoft.com/office/officeart/2005/8/layout/pList2"/>
    <dgm:cxn modelId="{B96D6C41-1755-4DD4-AD81-39B31368417A}" type="presParOf" srcId="{739585F0-42FF-4AE8-9729-D74EAF26E0ED}" destId="{F01D6D8A-CB62-4113-9033-5816D57993F8}" srcOrd="0" destOrd="0" presId="urn:microsoft.com/office/officeart/2005/8/layout/pList2"/>
    <dgm:cxn modelId="{C381E2D0-C742-4731-9079-0264B84BBDA7}" type="presParOf" srcId="{739585F0-42FF-4AE8-9729-D74EAF26E0ED}" destId="{61774BDA-E3F5-40B4-A47E-C8800E804D84}" srcOrd="1" destOrd="0" presId="urn:microsoft.com/office/officeart/2005/8/layout/pList2"/>
    <dgm:cxn modelId="{9DB8F4EA-4409-451E-BBAF-805E128130BF}" type="presParOf" srcId="{739585F0-42FF-4AE8-9729-D74EAF26E0ED}" destId="{AFDDE1BE-1715-4075-8E4B-66C46C3B9AA0}" srcOrd="2" destOrd="0" presId="urn:microsoft.com/office/officeart/2005/8/layout/p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BDF4FAC-EB64-49BA-87A5-25A4573749A6}" type="datetimeFigureOut">
              <a:rPr lang="ru-RU"/>
              <a:pPr>
                <a:defRPr/>
              </a:pPr>
              <a:t>07.01.2014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0A65DB-0AF5-4378-ADE7-8F952723C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9528D-2953-45C5-88C8-2211FEEFC695}" type="datetimeFigureOut">
              <a:rPr lang="ru-RU"/>
              <a:pPr>
                <a:defRPr/>
              </a:pPr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9AF87-3657-4CAC-8395-4CD450EF1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4D00-E5B3-497D-A438-3179E2AFC4F7}" type="datetimeFigureOut">
              <a:rPr lang="ru-RU"/>
              <a:pPr>
                <a:defRPr/>
              </a:pPr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08E21-7597-44C2-94EA-DC17575BB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EB43C-0F5D-4102-9F32-6572AE79AFF2}" type="datetimeFigureOut">
              <a:rPr lang="ru-RU"/>
              <a:pPr>
                <a:defRPr/>
              </a:pPr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3A1D1-D23B-48B0-89AA-25F03A6BA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B86F1-6EE0-42E7-8755-D0079EACBFD0}" type="datetimeFigureOut">
              <a:rPr lang="ru-RU"/>
              <a:pPr>
                <a:defRPr/>
              </a:pPr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9858C-CF7D-4A0B-960A-572D77AC2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C48AF-BDC2-4019-B096-4A8730615599}" type="datetimeFigureOut">
              <a:rPr lang="ru-RU"/>
              <a:pPr>
                <a:defRPr/>
              </a:pPr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94905-6B7F-418C-8AC0-688FE5BA4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6EC4-E560-47FA-A1C5-B90BAD6F041C}" type="datetimeFigureOut">
              <a:rPr lang="ru-RU"/>
              <a:pPr>
                <a:defRPr/>
              </a:pPr>
              <a:t>07.01.2014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2A2FB-55E5-46AC-A31A-6380D30EF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8D73-00EE-4ADC-B872-AF0ED1821587}" type="datetimeFigureOut">
              <a:rPr lang="ru-RU"/>
              <a:pPr>
                <a:defRPr/>
              </a:pPr>
              <a:t>07.01.2014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77C1F-2063-4316-B077-D82DCDDE1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08B25-9FEA-4C4D-A35C-D7B7D2EA8E72}" type="datetimeFigureOut">
              <a:rPr lang="ru-RU"/>
              <a:pPr>
                <a:defRPr/>
              </a:pPr>
              <a:t>07.01.2014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72A7-3257-43DE-98F7-ABC76A928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AFA4C-24B4-4DD4-8CE8-7E8ECA3E1335}" type="datetimeFigureOut">
              <a:rPr lang="ru-RU"/>
              <a:pPr>
                <a:defRPr/>
              </a:pPr>
              <a:t>07.01.2014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A1B8C-D671-4C7C-9C5C-C6EFF259B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BE46-D59C-4F54-8AC0-DC4B0744BFDF}" type="datetimeFigureOut">
              <a:rPr lang="ru-RU"/>
              <a:pPr>
                <a:defRPr/>
              </a:pPr>
              <a:t>07.01.2014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60ACF-4C56-4A15-A41B-3CFD392E7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D1EAB-44D4-44BB-85F5-834E6BC94AA9}" type="datetimeFigureOut">
              <a:rPr lang="ru-RU"/>
              <a:pPr>
                <a:defRPr/>
              </a:pPr>
              <a:t>07.01.2014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0B11E-0E85-493B-8C41-1D72C7DA1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F98D80-276A-49DA-ADC8-ACA631753719}" type="datetimeFigureOut">
              <a:rPr lang="ru-RU"/>
              <a:pPr>
                <a:defRPr/>
              </a:pPr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1C272C-2831-4DD5-8D8A-96C45ACAA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gif"/><Relationship Id="rId5" Type="http://schemas.openxmlformats.org/officeDocument/2006/relationships/image" Target="../media/image27.gif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60;&#1083;&#1077;&#1096;&#1082;&#1072;\&#1087;&#1088;&#1077;&#1079;&#1080;&#1085;&#1090;&#1072;&#1094;&#1080;&#1080;\&#1082;&#1072;&#1082;&#1086;&#1081;%20&#1073;&#1099;&#1074;&#1072;&#1077;&#1090;%20&#1090;&#1088;&#1072;&#1085;&#1089;&#1087;&#1086;&#1088;&#1090;\Amanda.wma" TargetMode="Externa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60;&#1083;&#1077;&#1096;&#1082;&#1072;\&#1087;&#1088;&#1077;&#1079;&#1080;&#1085;&#1090;&#1072;&#1094;&#1080;&#1080;\&#1082;&#1072;&#1082;&#1086;&#1081;%20&#1073;&#1099;&#1074;&#1072;&#1077;&#1090;%20&#1090;&#1088;&#1072;&#1085;&#1089;&#1087;&#1086;&#1088;&#1090;\Despertar.wma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25"/>
            <a:ext cx="7772400" cy="2071688"/>
          </a:xfrm>
        </p:spPr>
        <p:txBody>
          <a:bodyPr/>
          <a:lstStyle/>
          <a:p>
            <a:r>
              <a:rPr lang="ru-RU" sz="6600" b="1" i="1" smtClean="0">
                <a:solidFill>
                  <a:srgbClr val="FF0000"/>
                </a:solidFill>
              </a:rPr>
              <a:t>Какой бывает транспорт?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3714750"/>
            <a:ext cx="8286750" cy="2143125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Инна Евгеньевна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Кулясова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учитель начальных классов,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ГБОУ СОШ №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684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Московского района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5715016"/>
            <a:ext cx="442089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20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12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г.</a:t>
            </a:r>
          </a:p>
        </p:txBody>
      </p:sp>
      <p:pic>
        <p:nvPicPr>
          <p:cNvPr id="2053" name="Рисунок 4" descr="машина-1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75"/>
            <a:ext cx="30003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100000">
              <a:srgbClr val="7D8496">
                <a:alpha val="43000"/>
              </a:srgbClr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машиеа!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793" y="0"/>
            <a:ext cx="9374281" cy="6858000"/>
          </a:xfrm>
          <a:prstGeom prst="rect">
            <a:avLst/>
          </a:prstGeom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571500"/>
            <a:ext cx="48577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onstantia" pitchFamily="18" charset="0"/>
              </a:rPr>
              <a:t>Для этого коня еда-</a:t>
            </a:r>
          </a:p>
          <a:p>
            <a:r>
              <a:rPr lang="ru-RU" sz="3200">
                <a:latin typeface="Constantia" pitchFamily="18" charset="0"/>
              </a:rPr>
              <a:t>Бензин, масло и вода.</a:t>
            </a:r>
          </a:p>
          <a:p>
            <a:r>
              <a:rPr lang="ru-RU" sz="3200">
                <a:latin typeface="Constantia" pitchFamily="18" charset="0"/>
              </a:rPr>
              <a:t>На лугу он не пасется,</a:t>
            </a:r>
          </a:p>
          <a:p>
            <a:r>
              <a:rPr lang="ru-RU" sz="3200">
                <a:latin typeface="Constantia" pitchFamily="18" charset="0"/>
              </a:rPr>
              <a:t>По дороге он несется</a:t>
            </a:r>
            <a:r>
              <a:rPr lang="ru-RU" sz="2800">
                <a:latin typeface="Constantia" pitchFamily="18" charset="0"/>
              </a:rPr>
              <a:t>.</a:t>
            </a:r>
          </a:p>
        </p:txBody>
      </p:sp>
      <p:sp>
        <p:nvSpPr>
          <p:cNvPr id="11267" name="TextBox 7"/>
          <p:cNvSpPr txBox="1">
            <a:spLocks noChangeArrowheads="1"/>
          </p:cNvSpPr>
          <p:nvPr/>
        </p:nvSpPr>
        <p:spPr bwMode="auto">
          <a:xfrm>
            <a:off x="3357563" y="3071813"/>
            <a:ext cx="4857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1268" name="TextBox 8"/>
          <p:cNvSpPr txBox="1">
            <a:spLocks noChangeArrowheads="1"/>
          </p:cNvSpPr>
          <p:nvPr/>
        </p:nvSpPr>
        <p:spPr bwMode="auto">
          <a:xfrm>
            <a:off x="2643188" y="3000375"/>
            <a:ext cx="557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350043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378619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88" y="0"/>
            <a:ext cx="5500687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Несется и стреляет,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Ворчит скороговоркой.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Трамваю не угнаться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За этой тараторкой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  <p:pic>
        <p:nvPicPr>
          <p:cNvPr id="7" name="Рисунок 6" descr="мотоцикл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786050" y="2357430"/>
            <a:ext cx="5500726" cy="428628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3286125" y="2214563"/>
            <a:ext cx="4857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4" name="Рисунок 3" descr="поезд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7"/>
            <a:ext cx="8247317" cy="464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43063" y="214313"/>
            <a:ext cx="70723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nstantia" pitchFamily="18" charset="0"/>
              </a:rPr>
              <a:t>Я зашел в зеленый дом,</a:t>
            </a:r>
          </a:p>
          <a:p>
            <a:r>
              <a:rPr lang="ru-RU" sz="2800">
                <a:latin typeface="Constantia" pitchFamily="18" charset="0"/>
              </a:rPr>
              <a:t>Больше суток пробыл в нем.</a:t>
            </a:r>
          </a:p>
          <a:p>
            <a:r>
              <a:rPr lang="ru-RU" sz="2800">
                <a:latin typeface="Constantia" pitchFamily="18" charset="0"/>
              </a:rPr>
              <a:t>Оказался этот дом</a:t>
            </a:r>
          </a:p>
          <a:p>
            <a:r>
              <a:rPr lang="ru-RU" sz="2800">
                <a:latin typeface="Constantia" pitchFamily="18" charset="0"/>
              </a:rPr>
              <a:t>В дальнем городе другом.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14438" y="285750"/>
            <a:ext cx="62865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onstantia" pitchFamily="18" charset="0"/>
              </a:rPr>
              <a:t>Я в любое время года</a:t>
            </a:r>
          </a:p>
          <a:p>
            <a:pPr algn="ctr"/>
            <a:r>
              <a:rPr lang="ru-RU" sz="3200">
                <a:latin typeface="Constantia" pitchFamily="18" charset="0"/>
              </a:rPr>
              <a:t>И в любую непогоду</a:t>
            </a:r>
          </a:p>
          <a:p>
            <a:pPr algn="ctr"/>
            <a:r>
              <a:rPr lang="ru-RU" sz="3200">
                <a:latin typeface="Constantia" pitchFamily="18" charset="0"/>
              </a:rPr>
              <a:t>Очень быстро в час любой</a:t>
            </a:r>
          </a:p>
          <a:p>
            <a:pPr algn="ctr"/>
            <a:r>
              <a:rPr lang="ru-RU" sz="3200">
                <a:latin typeface="Constantia" pitchFamily="18" charset="0"/>
              </a:rPr>
              <a:t>Провезу вас под землей.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1500188" y="2857500"/>
            <a:ext cx="4357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4" name="Рисунок 3" descr="метр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88" y="571500"/>
            <a:ext cx="74295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Летит птица-небылица,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А внутри народ сидит,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Меж собою говорит.</a:t>
            </a:r>
          </a:p>
        </p:txBody>
      </p:sp>
      <p:sp>
        <p:nvSpPr>
          <p:cNvPr id="15363" name="TextBox 8"/>
          <p:cNvSpPr txBox="1">
            <a:spLocks noChangeArrowheads="1"/>
          </p:cNvSpPr>
          <p:nvPr/>
        </p:nvSpPr>
        <p:spPr bwMode="auto">
          <a:xfrm>
            <a:off x="3071813" y="2500313"/>
            <a:ext cx="5286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5364" name="TextBox 13"/>
          <p:cNvSpPr txBox="1">
            <a:spLocks noChangeArrowheads="1"/>
          </p:cNvSpPr>
          <p:nvPr/>
        </p:nvSpPr>
        <p:spPr bwMode="auto">
          <a:xfrm>
            <a:off x="1785938" y="2428875"/>
            <a:ext cx="5429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5" name="Рисунок 14" descr="самолет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571744"/>
            <a:ext cx="5942467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43063" y="285750"/>
            <a:ext cx="84296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onstantia" pitchFamily="18" charset="0"/>
              </a:rPr>
              <a:t>Ни пера, ни крыла,</a:t>
            </a:r>
          </a:p>
          <a:p>
            <a:r>
              <a:rPr lang="ru-RU" sz="3200">
                <a:solidFill>
                  <a:schemeClr val="bg1"/>
                </a:solidFill>
                <a:latin typeface="Constantia" pitchFamily="18" charset="0"/>
              </a:rPr>
              <a:t>А быстрее орла.</a:t>
            </a:r>
          </a:p>
          <a:p>
            <a:r>
              <a:rPr lang="ru-RU" sz="3200">
                <a:solidFill>
                  <a:schemeClr val="bg1"/>
                </a:solidFill>
                <a:latin typeface="Constantia" pitchFamily="18" charset="0"/>
              </a:rPr>
              <a:t>Только выпустит  хвост-</a:t>
            </a:r>
          </a:p>
          <a:p>
            <a:r>
              <a:rPr lang="ru-RU" sz="3200">
                <a:solidFill>
                  <a:schemeClr val="bg1"/>
                </a:solidFill>
                <a:latin typeface="Constantia" pitchFamily="18" charset="0"/>
              </a:rPr>
              <a:t>Понесется до звезд.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2143125" y="3357563"/>
            <a:ext cx="5857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5143500" y="5857875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9" name="Рисунок 8" descr="ракета-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741295">
            <a:off x="877888" y="3805238"/>
            <a:ext cx="784701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Box 11"/>
          <p:cNvSpPr txBox="1">
            <a:spLocks noChangeArrowheads="1"/>
          </p:cNvSpPr>
          <p:nvPr/>
        </p:nvSpPr>
        <p:spPr bwMode="auto">
          <a:xfrm>
            <a:off x="1214438" y="19288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3" name="Рисунок 12" descr="ракета-5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448300"/>
            <a:ext cx="59055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ракета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112907">
            <a:off x="682625" y="3335338"/>
            <a:ext cx="7866063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TextBox 15"/>
          <p:cNvSpPr txBox="1">
            <a:spLocks noChangeArrowheads="1"/>
          </p:cNvSpPr>
          <p:nvPr/>
        </p:nvSpPr>
        <p:spPr bwMode="auto">
          <a:xfrm>
            <a:off x="1071563" y="2571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7" name="Рисунок 16" descr="ракета-3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500063"/>
            <a:ext cx="1852613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Box 17"/>
          <p:cNvSpPr txBox="1">
            <a:spLocks noChangeArrowheads="1"/>
          </p:cNvSpPr>
          <p:nvPr/>
        </p:nvSpPr>
        <p:spPr bwMode="auto">
          <a:xfrm>
            <a:off x="6929438" y="10001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88" y="428625"/>
            <a:ext cx="7286625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 нам во двор забрался крот,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Роет землю у ворот.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Тонна в рот земли войдет.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Если крот раскроет рот.</a:t>
            </a:r>
          </a:p>
        </p:txBody>
      </p:sp>
      <p:pic>
        <p:nvPicPr>
          <p:cNvPr id="7" name="Рисунок 6" descr="экскаватор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2214563"/>
            <a:ext cx="6572250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143000" y="85725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5" name="Рисунок 4" descr="строит.кран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357188"/>
            <a:ext cx="42148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nstantia" pitchFamily="18" charset="0"/>
              </a:rPr>
              <a:t>Ходит по небу рука, </a:t>
            </a:r>
          </a:p>
          <a:p>
            <a:r>
              <a:rPr lang="ru-RU" sz="2800">
                <a:latin typeface="Constantia" pitchFamily="18" charset="0"/>
              </a:rPr>
              <a:t>Задевает облака,</a:t>
            </a:r>
          </a:p>
          <a:p>
            <a:r>
              <a:rPr lang="ru-RU" sz="2800">
                <a:latin typeface="Constantia" pitchFamily="18" charset="0"/>
              </a:rPr>
              <a:t>А под нею гам и гром-</a:t>
            </a:r>
          </a:p>
          <a:p>
            <a:r>
              <a:rPr lang="ru-RU" sz="2800">
                <a:latin typeface="Constantia" pitchFamily="18" charset="0"/>
              </a:rPr>
              <a:t>Вырастает новый дом.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85794"/>
            <a:ext cx="821537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Молодцы!</a:t>
            </a:r>
          </a:p>
        </p:txBody>
      </p:sp>
      <p:pic>
        <p:nvPicPr>
          <p:cNvPr id="19459" name="Рисунок 3" descr="солнце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2214563"/>
            <a:ext cx="5214937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manda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500" y="62150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4646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100000">
              <a:srgbClr val="7D8496">
                <a:alpha val="43000"/>
              </a:srgbClr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Содержание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180816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/>
              <a:t>Виды транспорт</a:t>
            </a:r>
            <a:r>
              <a:rPr lang="en-US" sz="3600" dirty="0" smtClean="0"/>
              <a:t>a</a:t>
            </a:r>
            <a:endParaRPr lang="ru-RU" sz="3600" dirty="0" smtClean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3600" dirty="0" smtClean="0"/>
              <a:t> </a:t>
            </a:r>
            <a:r>
              <a:rPr lang="ru-RU" sz="3600" dirty="0" smtClean="0"/>
              <a:t>Наземный транспорт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3600" dirty="0" smtClean="0"/>
              <a:t> </a:t>
            </a:r>
            <a:r>
              <a:rPr lang="ru-RU" sz="3600" dirty="0" smtClean="0"/>
              <a:t>Водный транспорт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3600" dirty="0" smtClean="0"/>
              <a:t> </a:t>
            </a:r>
            <a:r>
              <a:rPr lang="ru-RU" sz="3600" dirty="0" smtClean="0"/>
              <a:t>Воздушный транспорт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3600" dirty="0" smtClean="0"/>
              <a:t> </a:t>
            </a:r>
            <a:r>
              <a:rPr lang="ru-RU" sz="3600" dirty="0" smtClean="0"/>
              <a:t>Подземный транспорт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5000" y="4357688"/>
            <a:ext cx="1500188" cy="1143000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58063" y="3429000"/>
            <a:ext cx="1500187" cy="1143000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0" y="2643188"/>
            <a:ext cx="1500188" cy="1143000"/>
          </a:xfrm>
          <a:prstGeom prst="rect">
            <a:avLst/>
          </a:prstGeom>
          <a:blipFill>
            <a:blip r:embed="rId4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6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58063" y="1714500"/>
            <a:ext cx="1500187" cy="1143000"/>
          </a:xfrm>
          <a:prstGeom prst="rect">
            <a:avLst/>
          </a:prstGeom>
          <a:blipFill>
            <a:blip r:embed="rId5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Транспорт</a:t>
            </a:r>
            <a:endParaRPr lang="ru-RU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0" name="Рисунок 6" descr="скорая помощь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88" y="1857375"/>
            <a:ext cx="2357437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Рисунок 7" descr="грузов.машина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25" y="1785938"/>
            <a:ext cx="257175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38" y="642938"/>
            <a:ext cx="6429375" cy="121443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/>
                </a:solidFill>
              </a:rPr>
              <a:t>Транспорт</a:t>
            </a:r>
          </a:p>
        </p:txBody>
      </p:sp>
      <p:cxnSp>
        <p:nvCxnSpPr>
          <p:cNvPr id="9" name="Прямая со стрелкой 8"/>
          <p:cNvCxnSpPr>
            <a:stCxn id="2" idx="2"/>
            <a:endCxn id="21" idx="0"/>
          </p:cNvCxnSpPr>
          <p:nvPr/>
        </p:nvCxnSpPr>
        <p:spPr>
          <a:xfrm rot="5400000">
            <a:off x="1874838" y="1089025"/>
            <a:ext cx="1785938" cy="33226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7143750" y="3643313"/>
            <a:ext cx="1500188" cy="1143000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подземный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3643313"/>
            <a:ext cx="1500187" cy="1143000"/>
          </a:xfrm>
          <a:prstGeom prst="rect">
            <a:avLst/>
          </a:prstGeom>
          <a:blipFill>
            <a:blip r:embed="rId4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571750" y="3643313"/>
            <a:ext cx="1500188" cy="1143000"/>
          </a:xfrm>
          <a:prstGeom prst="rect">
            <a:avLst/>
          </a:prstGeom>
          <a:blipFill>
            <a:blip r:embed="rId5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bg1"/>
                </a:solidFill>
              </a:rPr>
              <a:t>водный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42875" y="3643313"/>
            <a:ext cx="1928813" cy="1143000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24" name="Прямая со стрелкой 23"/>
          <p:cNvCxnSpPr>
            <a:stCxn id="2" idx="2"/>
            <a:endCxn id="20" idx="0"/>
          </p:cNvCxnSpPr>
          <p:nvPr/>
        </p:nvCxnSpPr>
        <p:spPr>
          <a:xfrm rot="5400000">
            <a:off x="2982119" y="2196306"/>
            <a:ext cx="1785938" cy="11080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" idx="2"/>
          </p:cNvCxnSpPr>
          <p:nvPr/>
        </p:nvCxnSpPr>
        <p:spPr>
          <a:xfrm rot="16200000" flipH="1">
            <a:off x="4250531" y="2035969"/>
            <a:ext cx="1785938" cy="14287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" idx="2"/>
            <a:endCxn id="13" idx="0"/>
          </p:cNvCxnSpPr>
          <p:nvPr/>
        </p:nvCxnSpPr>
        <p:spPr>
          <a:xfrm rot="16200000" flipH="1">
            <a:off x="5268913" y="1017587"/>
            <a:ext cx="1785938" cy="34655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1" name="TextBox 28"/>
          <p:cNvSpPr txBox="1">
            <a:spLocks noChangeArrowheads="1"/>
          </p:cNvSpPr>
          <p:nvPr/>
        </p:nvSpPr>
        <p:spPr bwMode="auto">
          <a:xfrm flipH="1">
            <a:off x="142875" y="4143375"/>
            <a:ext cx="200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Constantia" pitchFamily="18" charset="0"/>
              </a:rPr>
              <a:t>наземный</a:t>
            </a:r>
          </a:p>
        </p:txBody>
      </p:sp>
      <p:sp>
        <p:nvSpPr>
          <p:cNvPr id="5132" name="TextBox 30"/>
          <p:cNvSpPr txBox="1">
            <a:spLocks noChangeArrowheads="1"/>
          </p:cNvSpPr>
          <p:nvPr/>
        </p:nvSpPr>
        <p:spPr bwMode="auto">
          <a:xfrm>
            <a:off x="4643438" y="3786188"/>
            <a:ext cx="1500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Constantia" pitchFamily="18" charset="0"/>
              </a:rPr>
              <a:t>воздуш-ный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4"/>
            <a:ext cx="750474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Наземный транспорт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357688" y="1214438"/>
            <a:ext cx="357187" cy="1785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429500" y="1214438"/>
            <a:ext cx="357188" cy="1785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714500" y="1214438"/>
            <a:ext cx="357188" cy="1785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50" name="TextBox 10"/>
          <p:cNvSpPr txBox="1">
            <a:spLocks noChangeArrowheads="1"/>
          </p:cNvSpPr>
          <p:nvPr/>
        </p:nvSpPr>
        <p:spPr bwMode="auto">
          <a:xfrm>
            <a:off x="357188" y="3286125"/>
            <a:ext cx="2643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C00000"/>
                </a:solidFill>
                <a:latin typeface="Constantia" pitchFamily="18" charset="0"/>
              </a:rPr>
              <a:t>автомобиль</a:t>
            </a:r>
            <a:endParaRPr lang="ru-RU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6151" name="TextBox 11"/>
          <p:cNvSpPr txBox="1">
            <a:spLocks noChangeArrowheads="1"/>
          </p:cNvSpPr>
          <p:nvPr/>
        </p:nvSpPr>
        <p:spPr bwMode="auto">
          <a:xfrm>
            <a:off x="3571875" y="3286125"/>
            <a:ext cx="1928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C00000"/>
                </a:solidFill>
                <a:latin typeface="Constantia" pitchFamily="18" charset="0"/>
              </a:rPr>
              <a:t>автобус</a:t>
            </a:r>
          </a:p>
        </p:txBody>
      </p:sp>
      <p:sp>
        <p:nvSpPr>
          <p:cNvPr id="6152" name="TextBox 12"/>
          <p:cNvSpPr txBox="1">
            <a:spLocks noChangeArrowheads="1"/>
          </p:cNvSpPr>
          <p:nvPr/>
        </p:nvSpPr>
        <p:spPr bwMode="auto">
          <a:xfrm>
            <a:off x="6500813" y="3286125"/>
            <a:ext cx="2357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Constantia" pitchFamily="18" charset="0"/>
              </a:rPr>
              <a:t>троллейбус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3143250" y="1285875"/>
            <a:ext cx="357188" cy="3643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857875" y="1357313"/>
            <a:ext cx="357188" cy="3643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55" name="TextBox 15"/>
          <p:cNvSpPr txBox="1">
            <a:spLocks noChangeArrowheads="1"/>
          </p:cNvSpPr>
          <p:nvPr/>
        </p:nvSpPr>
        <p:spPr bwMode="auto">
          <a:xfrm>
            <a:off x="2214563" y="5143500"/>
            <a:ext cx="2357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C00000"/>
                </a:solidFill>
                <a:latin typeface="Constantia" pitchFamily="18" charset="0"/>
              </a:rPr>
              <a:t>трамвай</a:t>
            </a:r>
          </a:p>
        </p:txBody>
      </p:sp>
      <p:sp>
        <p:nvSpPr>
          <p:cNvPr id="6156" name="TextBox 16"/>
          <p:cNvSpPr txBox="1">
            <a:spLocks noChangeArrowheads="1"/>
          </p:cNvSpPr>
          <p:nvPr/>
        </p:nvSpPr>
        <p:spPr bwMode="auto">
          <a:xfrm>
            <a:off x="5143500" y="5143500"/>
            <a:ext cx="1714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C00000"/>
                </a:solidFill>
                <a:latin typeface="Constantia" pitchFamily="18" charset="0"/>
              </a:rPr>
              <a:t>поезд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357166"/>
            <a:ext cx="672017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Водный транспорт</a:t>
            </a: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357313" y="1571625"/>
            <a:ext cx="2714625" cy="2286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5072063" y="1571625"/>
            <a:ext cx="2714625" cy="2286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173" name="Рисунок 6" descr="паром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75" y="1500188"/>
            <a:ext cx="281781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285852" y="3857628"/>
            <a:ext cx="31080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морской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3857628"/>
            <a:ext cx="272222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речной</a:t>
            </a:r>
          </a:p>
        </p:txBody>
      </p:sp>
      <p:pic>
        <p:nvPicPr>
          <p:cNvPr id="7176" name="Рисунок 10" descr="вода-плавать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851046"/>
            <a:ext cx="9144000" cy="2006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Рисунок 12" descr="лодка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625" y="1500188"/>
            <a:ext cx="28098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Despertar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929188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736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3D4A8">
                <a:alpha val="1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214290"/>
            <a:ext cx="6621584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Воздушный транспорт 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2286000" y="1857375"/>
            <a:ext cx="928688" cy="1857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6286500" y="1857375"/>
            <a:ext cx="928688" cy="1857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857628"/>
            <a:ext cx="347242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самолеты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3786190"/>
            <a:ext cx="380540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вертолеты</a:t>
            </a:r>
          </a:p>
        </p:txBody>
      </p:sp>
      <p:pic>
        <p:nvPicPr>
          <p:cNvPr id="13" name="Рисунок 12" descr="самолет-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97204" y="4714884"/>
            <a:ext cx="3937662" cy="1857388"/>
          </a:xfrm>
          <a:prstGeom prst="rect">
            <a:avLst/>
          </a:prstGeom>
        </p:spPr>
      </p:pic>
      <p:pic>
        <p:nvPicPr>
          <p:cNvPr id="15" name="Рисунок 14" descr="вертолет-1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14942" y="4714885"/>
            <a:ext cx="3643338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Загадки.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1143000"/>
            <a:ext cx="6757988" cy="242887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Спозаранку за окошком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Стук и звон и кутерьма.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По прямым стальным дорожкам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Ходят красные дома.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4787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8" name="Рисунок 7" descr="трамвай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357562"/>
            <a:ext cx="4929190" cy="3500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88" y="785813"/>
            <a:ext cx="5857875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Что за чудо –этот  дом,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Окна светлые кругом,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Носит обувь из резины,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А питается бензином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  <p:pic>
        <p:nvPicPr>
          <p:cNvPr id="5" name="Рисунок 4" descr="автобус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3714750"/>
            <a:ext cx="4381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249</Words>
  <Application>Microsoft Office PowerPoint</Application>
  <PresentationFormat>Экран (4:3)</PresentationFormat>
  <Paragraphs>74</Paragraphs>
  <Slides>18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Какой бывает транспорт?</vt:lpstr>
      <vt:lpstr>Содержание</vt:lpstr>
      <vt:lpstr>Транспорт</vt:lpstr>
      <vt:lpstr>Слайд 4</vt:lpstr>
      <vt:lpstr>Слайд 5</vt:lpstr>
      <vt:lpstr>Слайд 6</vt:lpstr>
      <vt:lpstr>Слайд 7</vt:lpstr>
      <vt:lpstr>Загадки.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79</cp:revision>
  <dcterms:created xsi:type="dcterms:W3CDTF">2009-04-08T13:59:51Z</dcterms:created>
  <dcterms:modified xsi:type="dcterms:W3CDTF">2014-01-07T13:29:09Z</dcterms:modified>
</cp:coreProperties>
</file>