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15BA-427E-43BA-B008-ED3E57C4F672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CA03-EA56-410A-8AED-DBF883FA2D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15BA-427E-43BA-B008-ED3E57C4F672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CA03-EA56-410A-8AED-DBF883FA2D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15BA-427E-43BA-B008-ED3E57C4F672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CA03-EA56-410A-8AED-DBF883FA2D5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15BA-427E-43BA-B008-ED3E57C4F672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CA03-EA56-410A-8AED-DBF883FA2D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15BA-427E-43BA-B008-ED3E57C4F672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CA03-EA56-410A-8AED-DBF883FA2D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15BA-427E-43BA-B008-ED3E57C4F672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CA03-EA56-410A-8AED-DBF883FA2D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15BA-427E-43BA-B008-ED3E57C4F672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CA03-EA56-410A-8AED-DBF883FA2D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15BA-427E-43BA-B008-ED3E57C4F672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CA03-EA56-410A-8AED-DBF883FA2D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15BA-427E-43BA-B008-ED3E57C4F672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CA03-EA56-410A-8AED-DBF883FA2D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15BA-427E-43BA-B008-ED3E57C4F672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CA03-EA56-410A-8AED-DBF883FA2D5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15BA-427E-43BA-B008-ED3E57C4F672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CA03-EA56-410A-8AED-DBF883FA2D5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62715BA-427E-43BA-B008-ED3E57C4F672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7F7CA03-EA56-410A-8AED-DBF883FA2D5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3096345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Комнатные растения</a:t>
            </a:r>
            <a:endParaRPr lang="ru-RU" sz="8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9159" y="5805264"/>
            <a:ext cx="512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Китайский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4400" b="1" i="1" dirty="0" smtClean="0"/>
              <a:t>розан</a:t>
            </a:r>
            <a:endParaRPr lang="ru-RU" sz="4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8964"/>
            <a:ext cx="7220054" cy="54006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723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6502400" cy="48768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000924" y="5589240"/>
            <a:ext cx="1967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Кливия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12101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9256"/>
            <a:ext cx="6057552" cy="605755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04248" y="5589240"/>
            <a:ext cx="1869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Колеус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24481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1737"/>
            <a:ext cx="6969157" cy="522686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15511" y="5733256"/>
            <a:ext cx="2845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Толстянка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42208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416824" cy="552785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30511" y="6016932"/>
            <a:ext cx="19896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Фиалка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1226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5080000" cy="59817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508104" y="5887144"/>
            <a:ext cx="3482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Хлорофитум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8754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2536"/>
            <a:ext cx="4741724" cy="622818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279626" y="5387032"/>
            <a:ext cx="16337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err="1" smtClean="0"/>
              <a:t>Ховея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50776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79"/>
            <a:ext cx="5727150" cy="596144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660232" y="5740683"/>
            <a:ext cx="1388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err="1" smtClean="0"/>
              <a:t>Хойя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300830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25272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Конец слайда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2" y="287016"/>
            <a:ext cx="4752528" cy="633670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156176" y="5661247"/>
            <a:ext cx="13580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Алоэ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11568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3329"/>
            <a:ext cx="4731702" cy="591462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796136" y="5661248"/>
            <a:ext cx="2836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Араукария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63845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6068090" cy="54006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508104" y="5661248"/>
            <a:ext cx="3233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Аспидистра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192033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9" y="260648"/>
            <a:ext cx="7104789" cy="532859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156176" y="5699424"/>
            <a:ext cx="2170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Бегония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1697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12" y="326852"/>
            <a:ext cx="7327056" cy="549529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55472" y="5844728"/>
            <a:ext cx="1840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Герань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24511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2" y="1124744"/>
            <a:ext cx="5983196" cy="533169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526334" y="5686995"/>
            <a:ext cx="2345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Гибискус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344842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5" y="350643"/>
            <a:ext cx="4335835" cy="627028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60032" y="5733255"/>
            <a:ext cx="3791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Гиппеаструма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21462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0587"/>
            <a:ext cx="4762500" cy="634365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12160" y="5860355"/>
            <a:ext cx="22926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Драцена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41922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</TotalTime>
  <Words>21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Комнатные растения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 слайда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Комнатные растения</dc:title>
  <dc:creator>Монгуш</dc:creator>
  <cp:lastModifiedBy>Монгуш </cp:lastModifiedBy>
  <cp:revision>20</cp:revision>
  <dcterms:created xsi:type="dcterms:W3CDTF">2013-12-04T14:22:25Z</dcterms:created>
  <dcterms:modified xsi:type="dcterms:W3CDTF">2013-12-07T04:17:59Z</dcterms:modified>
</cp:coreProperties>
</file>