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7A9A19-07AA-4D3B-9984-5D3E90884593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1CC2F2-9BA9-4A8F-8D97-7A0640BB3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497560"/>
          </a:xfrm>
        </p:spPr>
        <p:txBody>
          <a:bodyPr>
            <a:noAutofit/>
          </a:bodyPr>
          <a:lstStyle/>
          <a:p>
            <a:r>
              <a:rPr lang="ru-RU" sz="6000" dirty="0" smtClean="0"/>
              <a:t>Всемирное культурное и природное наследие России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Презентацию подготовила: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Засыпкина Светлана Викторовна. </a:t>
            </a:r>
            <a:endParaRPr lang="ru-RU" b="1" smtClean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Учитель </a:t>
            </a:r>
            <a:r>
              <a:rPr lang="ru-RU" b="1" dirty="0" smtClean="0">
                <a:solidFill>
                  <a:schemeClr val="bg1"/>
                </a:solidFill>
              </a:rPr>
              <a:t>начальных классов </a:t>
            </a:r>
            <a:r>
              <a:rPr lang="ru-RU" b="1" smtClean="0">
                <a:solidFill>
                  <a:schemeClr val="bg1"/>
                </a:solidFill>
              </a:rPr>
              <a:t>МОУ школы№</a:t>
            </a:r>
            <a:r>
              <a:rPr lang="ru-RU" b="1" dirty="0" smtClean="0">
                <a:solidFill>
                  <a:schemeClr val="bg1"/>
                </a:solidFill>
              </a:rPr>
              <a:t>8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г. Жуковского МО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Шатровая колокольня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Часовня Михаила                              Архангела</a:t>
            </a:r>
            <a:endParaRPr lang="ru-RU" dirty="0"/>
          </a:p>
        </p:txBody>
      </p:sp>
      <p:pic>
        <p:nvPicPr>
          <p:cNvPr id="1026" name="Picture 2" descr="C:\Documents and Settings\Akatava\Рабочий стол\11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312368" cy="5328592"/>
          </a:xfrm>
          <a:prstGeom prst="rect">
            <a:avLst/>
          </a:prstGeom>
          <a:noFill/>
        </p:spPr>
      </p:pic>
      <p:pic>
        <p:nvPicPr>
          <p:cNvPr id="1027" name="Picture 3" descr="C:\Documents and Settings\Akatava\Рабочий стол\xgr406E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326402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 Байкал </a:t>
            </a:r>
            <a:r>
              <a:rPr lang="ru-RU" dirty="0" smtClean="0"/>
              <a:t>— территория Всемирного природного наследия.</a:t>
            </a:r>
            <a:endParaRPr lang="ru-RU" dirty="0"/>
          </a:p>
        </p:txBody>
      </p:sp>
      <p:pic>
        <p:nvPicPr>
          <p:cNvPr id="4098" name="Picture 2" descr="C:\Documents and Settings\Akatava\Рабочий стол\800px-Olchon_Shaman_R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Байка́л</a:t>
            </a:r>
            <a:r>
              <a:rPr lang="ru-RU" b="1" dirty="0" smtClean="0"/>
              <a:t> </a:t>
            </a:r>
            <a:r>
              <a:rPr lang="ru-RU" dirty="0" smtClean="0"/>
              <a:t>— озеро в южной части Восточной Сибири, глубочайшее озеро планеты Земля, крупнейший природный резервуар пресной воды.</a:t>
            </a:r>
            <a:endParaRPr lang="ru-RU" dirty="0"/>
          </a:p>
        </p:txBody>
      </p:sp>
      <p:pic>
        <p:nvPicPr>
          <p:cNvPr id="5122" name="Picture 2" descr="C:\Documents and Settings\Akatava\Рабочий стол\Байкал_2008_вид_с_соп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7200800" cy="436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 Вулканы Камчатки </a:t>
            </a:r>
            <a:r>
              <a:rPr lang="ru-RU" dirty="0" smtClean="0"/>
              <a:t>— вулканы на востоке России на полуострове Камчатка .</a:t>
            </a:r>
            <a:endParaRPr lang="ru-RU" dirty="0"/>
          </a:p>
        </p:txBody>
      </p:sp>
      <p:pic>
        <p:nvPicPr>
          <p:cNvPr id="6146" name="Picture 2" descr="C:\Documents and Settings\Akatava\Рабочий стол\Klyuchevsk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2000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 С </a:t>
            </a:r>
            <a:r>
              <a:rPr lang="ru-RU" dirty="0" smtClean="0"/>
              <a:t>1996 года </a:t>
            </a:r>
            <a:r>
              <a:rPr lang="ru-RU" b="1" dirty="0" smtClean="0"/>
              <a:t>вулканы Камчатки </a:t>
            </a:r>
            <a:r>
              <a:rPr lang="ru-RU" dirty="0" smtClean="0"/>
              <a:t>входят в число объектов Всемирного наследия .</a:t>
            </a:r>
            <a:endParaRPr lang="ru-RU" dirty="0"/>
          </a:p>
        </p:txBody>
      </p:sp>
      <p:pic>
        <p:nvPicPr>
          <p:cNvPr id="7170" name="Picture 2" descr="C:\Documents and Settings\Akatava\Рабочий стол\post-9040-1177934584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 Золотые горы Алтая </a:t>
            </a:r>
            <a:r>
              <a:rPr lang="ru-RU" dirty="0" smtClean="0"/>
              <a:t>— название, под которым в 1998 году ЮНЕСКО занесло в список Всемирного наследия три участка Алтайских гор на территории Российской Федерации: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Алтайский заповедник</a:t>
            </a:r>
          </a:p>
          <a:p>
            <a:endParaRPr lang="ru-RU" dirty="0" smtClean="0"/>
          </a:p>
          <a:p>
            <a:r>
              <a:rPr lang="ru-RU" dirty="0" smtClean="0"/>
              <a:t>Катунский заповедник</a:t>
            </a:r>
          </a:p>
          <a:p>
            <a:endParaRPr lang="ru-RU" dirty="0" smtClean="0"/>
          </a:p>
          <a:p>
            <a:r>
              <a:rPr lang="ru-RU" dirty="0" smtClean="0"/>
              <a:t>плоскогорье </a:t>
            </a:r>
            <a:r>
              <a:rPr lang="ru-RU" dirty="0" err="1" smtClean="0"/>
              <a:t>Укок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Катунский заповедник</a:t>
            </a:r>
          </a:p>
          <a:p>
            <a:endParaRPr lang="ru-RU" dirty="0"/>
          </a:p>
        </p:txBody>
      </p:sp>
      <p:pic>
        <p:nvPicPr>
          <p:cNvPr id="9218" name="Picture 2" descr="C:\Documents and Settings\Akatava\Рабочий стол\gallery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20880" cy="552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Алтайский заповедник</a:t>
            </a:r>
          </a:p>
          <a:p>
            <a:endParaRPr lang="ru-RU" dirty="0"/>
          </a:p>
        </p:txBody>
      </p:sp>
      <p:pic>
        <p:nvPicPr>
          <p:cNvPr id="8194" name="Picture 2" descr="C:\Documents and Settings\Akatava\Рабочий стол\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2000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Плоскогорье </a:t>
            </a:r>
            <a:r>
              <a:rPr lang="ru-RU" dirty="0" err="1" smtClean="0"/>
              <a:t>Укок</a:t>
            </a:r>
            <a:endParaRPr lang="ru-RU" dirty="0"/>
          </a:p>
        </p:txBody>
      </p:sp>
      <p:pic>
        <p:nvPicPr>
          <p:cNvPr id="10242" name="Picture 2" descr="C:\Documents and Settings\Akatava\Рабочий стол\Ukok_ 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6200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    </a:t>
            </a:r>
            <a:r>
              <a:rPr lang="ru-RU" sz="3200" b="1" dirty="0" err="1" smtClean="0"/>
              <a:t>Кавка́зский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запове́дник</a:t>
            </a:r>
            <a:r>
              <a:rPr lang="ru-RU" sz="3200" b="1" dirty="0" smtClean="0"/>
              <a:t> </a:t>
            </a:r>
            <a:r>
              <a:rPr lang="ru-RU" dirty="0" smtClean="0"/>
              <a:t>— государственный природный заповедник.</a:t>
            </a:r>
            <a:endParaRPr lang="ru-RU" dirty="0"/>
          </a:p>
        </p:txBody>
      </p:sp>
      <p:pic>
        <p:nvPicPr>
          <p:cNvPr id="11266" name="Picture 2" descr="C:\Documents and Settings\Akatava\Рабочий стол\278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62473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    Всемирное наследие</a:t>
            </a:r>
            <a:r>
              <a:rPr lang="ru-RU" dirty="0" smtClean="0"/>
              <a:t> — природные или созданные человеком объекты, приоритетными задачами по отношению к которым являются сохранение и популяризация в силу их особой культурной, исторической или экологической значимости.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Самая большая по территории и старейшая особо охраняемая природная территория на Западном Кавказе.</a:t>
            </a:r>
            <a:endParaRPr lang="ru-RU" dirty="0"/>
          </a:p>
        </p:txBody>
      </p:sp>
      <p:pic>
        <p:nvPicPr>
          <p:cNvPr id="12290" name="Picture 2" descr="C:\Documents and Settings\Akatava\Рабочий стол\50_bkavkaz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20001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4910009206c1f7ead5101ddf7c027f7387f8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632848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149080"/>
            <a:ext cx="8604448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Моско́вский</a:t>
            </a:r>
            <a:r>
              <a:rPr lang="ru-RU" b="1" dirty="0" smtClean="0"/>
              <a:t> </a:t>
            </a:r>
            <a:r>
              <a:rPr lang="ru-RU" b="1" dirty="0" err="1" smtClean="0"/>
              <a:t>Кре́мль</a:t>
            </a:r>
            <a:r>
              <a:rPr lang="ru-RU" dirty="0" smtClean="0"/>
              <a:t> — древнейшая часть Москвы, главный общественно-политический, духовно-религиозный и историко-художественный комплекс столицы, официальная резиденция Президента Российской Федерации. </a:t>
            </a:r>
            <a:endParaRPr lang="ru-RU" dirty="0"/>
          </a:p>
        </p:txBody>
      </p:sp>
      <p:pic>
        <p:nvPicPr>
          <p:cNvPr id="5" name="Содержимое 4" descr="Moskwa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752528" cy="3734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В Кремле находилась самая древняя московская церковь — Собор Спаса на Бору, или собор </a:t>
            </a:r>
            <a:r>
              <a:rPr lang="ru-RU" dirty="0" err="1" smtClean="0"/>
              <a:t>Спас-Преображения</a:t>
            </a:r>
            <a:r>
              <a:rPr lang="ru-RU" dirty="0" smtClean="0"/>
              <a:t> «что на Бору», построенный к 1330 году,</a:t>
            </a:r>
            <a:endParaRPr lang="ru-RU" dirty="0"/>
          </a:p>
        </p:txBody>
      </p:sp>
      <p:pic>
        <p:nvPicPr>
          <p:cNvPr id="1026" name="Picture 2" descr="C:\Documents and Settings\Akatava\Рабочий стол\m1n0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97666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00pxkrem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4388296" cy="4180904"/>
          </a:xfrm>
        </p:spPr>
      </p:pic>
      <p:pic>
        <p:nvPicPr>
          <p:cNvPr id="6" name="Содержимое 5" descr="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464496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04665"/>
            <a:ext cx="8676456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Исторический центр Ленинграда </a:t>
            </a:r>
            <a:r>
              <a:rPr lang="ru-RU" dirty="0" smtClean="0"/>
              <a:t>и связанные с ним комплексы памятников</a:t>
            </a:r>
            <a:r>
              <a:rPr lang="en-US" dirty="0" smtClean="0"/>
              <a:t>— </a:t>
            </a:r>
            <a:r>
              <a:rPr lang="ru-RU" dirty="0" smtClean="0"/>
              <a:t>первый в России (и СССР) объект Всемирного наследия .</a:t>
            </a:r>
            <a:endParaRPr lang="ru-RU" dirty="0"/>
          </a:p>
        </p:txBody>
      </p:sp>
      <p:pic>
        <p:nvPicPr>
          <p:cNvPr id="5" name="Содержимое 4" descr="piter_nev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780928"/>
            <a:ext cx="4603815" cy="37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332037"/>
            <a:ext cx="4038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Петропавловская      крепость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Зимний дворец</a:t>
            </a:r>
            <a:endParaRPr lang="ru-RU" dirty="0"/>
          </a:p>
        </p:txBody>
      </p:sp>
      <p:pic>
        <p:nvPicPr>
          <p:cNvPr id="3074" name="Picture 2" descr="C:\Documents and Settings\Akatava\Рабочий стол\2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960440" cy="3888432"/>
          </a:xfrm>
          <a:prstGeom prst="rect">
            <a:avLst/>
          </a:prstGeom>
          <a:noFill/>
        </p:spPr>
      </p:pic>
      <p:pic>
        <p:nvPicPr>
          <p:cNvPr id="3075" name="Picture 3" descr="C:\Documents and Settings\Akatava\Рабочий стол\4761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468051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8496944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Ки́жи</a:t>
            </a:r>
            <a:r>
              <a:rPr lang="ru-RU" b="1" dirty="0" smtClean="0"/>
              <a:t> </a:t>
            </a:r>
            <a:r>
              <a:rPr lang="ru-RU" dirty="0" smtClean="0"/>
              <a:t>— остров на Онежском озере в Карелии, на котором расположен всемирно известный архитектурный ансамбль </a:t>
            </a:r>
            <a:r>
              <a:rPr lang="ru-RU" dirty="0" err="1" smtClean="0"/>
              <a:t>Кижского</a:t>
            </a:r>
            <a:r>
              <a:rPr lang="ru-RU" dirty="0" smtClean="0"/>
              <a:t> погоста, состоящий из двух церквей и колокольни XVIII—XIX веков.</a:t>
            </a:r>
            <a:endParaRPr lang="ru-RU" dirty="0"/>
          </a:p>
        </p:txBody>
      </p:sp>
      <p:pic>
        <p:nvPicPr>
          <p:cNvPr id="5" name="Содержимое 4" descr="800px-Kizhi_church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708920"/>
            <a:ext cx="4357031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316288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Церковь Преображения Господня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Покровская церковь</a:t>
            </a:r>
            <a:endParaRPr lang="ru-RU" dirty="0"/>
          </a:p>
        </p:txBody>
      </p:sp>
      <p:pic>
        <p:nvPicPr>
          <p:cNvPr id="4098" name="Picture 2" descr="C:\Documents and Settings\Akatava\Рабочий стол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88433" cy="5283968"/>
          </a:xfrm>
          <a:prstGeom prst="rect">
            <a:avLst/>
          </a:prstGeom>
          <a:noFill/>
        </p:spPr>
      </p:pic>
      <p:pic>
        <p:nvPicPr>
          <p:cNvPr id="4099" name="Picture 3" descr="C:\Documents and Settings\Akatava\Рабочий стол\0_16158_acbc7343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0445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</TotalTime>
  <Words>294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Всемирное культурное и природное наследие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Всемирное культурное и природное наследие России</dc:title>
  <dc:creator>MARY</dc:creator>
  <cp:lastModifiedBy>MARY</cp:lastModifiedBy>
  <cp:revision>21</cp:revision>
  <dcterms:created xsi:type="dcterms:W3CDTF">2010-09-07T07:15:18Z</dcterms:created>
  <dcterms:modified xsi:type="dcterms:W3CDTF">2014-01-14T17:35:30Z</dcterms:modified>
</cp:coreProperties>
</file>