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5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3FF3C8-A917-486A-A56E-1EB6170F12C6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0E3756-6888-4076-B916-4A536366F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1857364"/>
            <a:ext cx="4500594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Животные из </a:t>
            </a:r>
            <a:br>
              <a:rPr lang="ru-RU" dirty="0" smtClean="0"/>
            </a:br>
            <a:r>
              <a:rPr lang="ru-RU" dirty="0" smtClean="0"/>
              <a:t>Красной книги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Работа</a:t>
            </a:r>
          </a:p>
          <a:p>
            <a:r>
              <a:rPr lang="ru-RU" dirty="0" smtClean="0"/>
              <a:t>Власова Владислава</a:t>
            </a:r>
          </a:p>
          <a:p>
            <a:r>
              <a:rPr lang="ru-RU" dirty="0" smtClean="0"/>
              <a:t> 2Б1 класса</a:t>
            </a:r>
          </a:p>
          <a:p>
            <a:endParaRPr lang="ru-RU" dirty="0"/>
          </a:p>
        </p:txBody>
      </p:sp>
      <p:pic>
        <p:nvPicPr>
          <p:cNvPr id="4" name="Рисунок 3" descr="animals_456-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571612"/>
            <a:ext cx="4391034" cy="3291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зубр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071546"/>
            <a:ext cx="6715172" cy="2571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ЗУБР </a:t>
            </a:r>
            <a:r>
              <a:rPr lang="ru-RU" sz="1600" dirty="0" smtClean="0"/>
              <a:t>очень крупные и могучие быки, для которых характерны короткие, толстые, но острые рога, высокая, горбом, холка, покатая спина, густая грива и борода из длинных волос. В телосложении мощная передняя часть и сравнительно слабый круп. Масса быков иногда доходит до 850—1000 кг, высота в холке до 2 м. </a:t>
            </a: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Только </a:t>
            </a:r>
            <a:r>
              <a:rPr lang="ru-RU" sz="1600" dirty="0" smtClean="0"/>
              <a:t>человек виноват в исчезновении зубра в дикой </a:t>
            </a:r>
            <a:r>
              <a:rPr lang="ru-RU" sz="1600" dirty="0" smtClean="0"/>
              <a:t>природе.</a:t>
            </a:r>
            <a:r>
              <a:rPr lang="en-US" sz="1600" dirty="0" smtClean="0"/>
              <a:t> </a:t>
            </a:r>
            <a:r>
              <a:rPr lang="ru-RU" sz="1600" dirty="0" smtClean="0"/>
              <a:t>Целенаправленное </a:t>
            </a:r>
            <a:r>
              <a:rPr lang="ru-RU" sz="1600" dirty="0" smtClean="0"/>
              <a:t>разведение в зоологических садах, создание питомников и выпуск молодых животных в природу позволили значительно увеличить численность зубров.</a:t>
            </a:r>
            <a:endParaRPr lang="ru-RU" sz="1600" dirty="0"/>
          </a:p>
        </p:txBody>
      </p:sp>
      <p:pic>
        <p:nvPicPr>
          <p:cNvPr id="5" name="Рисунок 4" descr="cd18e8cf76b6202a1197a466685515ccd6e22242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286124"/>
            <a:ext cx="5143536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4124108_9c10c9f47b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470" y="2357430"/>
            <a:ext cx="4929222" cy="39027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20040"/>
            <a:ext cx="6481786" cy="680068"/>
          </a:xfrm>
        </p:spPr>
        <p:txBody>
          <a:bodyPr/>
          <a:lstStyle/>
          <a:p>
            <a:r>
              <a:rPr lang="ru-RU" dirty="0" smtClean="0"/>
              <a:t>Красный волк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0" y="1071546"/>
            <a:ext cx="3571900" cy="42862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Красные или горные волки— хищные млекопитающие, представители </a:t>
            </a:r>
            <a:r>
              <a:rPr lang="ru-RU" sz="2500" dirty="0" smtClean="0"/>
              <a:t>семейства</a:t>
            </a:r>
            <a:r>
              <a:rPr lang="ru-RU" dirty="0" smtClean="0"/>
              <a:t> псовых. Этот вид очень редкий, находится под угрозой исчезновения.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Внешний вид красных волков это сочетание шакала, лисицы и волка. Этот вид волков представлен довольно большими по размерам особями, в длину они достигают 75-110 см (не считая длины хвоста 45-50 см), а их масса составляет 17-21 кг. Красного волка от обычного отличает в первую очередь окраска, также у красных волков более пушистая шерсть и длинный хвост.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По </a:t>
            </a:r>
            <a:r>
              <a:rPr lang="ru-RU" dirty="0" smtClean="0"/>
              <a:t>данным Красной книги, по всему миру насчитывается около 2500 взрослых особей. Сегодня ведутся мероприятия по спасению этого вида.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264171122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292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85794"/>
          </a:xfrm>
        </p:spPr>
        <p:txBody>
          <a:bodyPr/>
          <a:lstStyle/>
          <a:p>
            <a:pPr algn="r"/>
            <a:r>
              <a:rPr lang="ru-RU" dirty="0" smtClean="0"/>
              <a:t>снежный барс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929190" y="1285860"/>
            <a:ext cx="335758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Снежный барс, или ирбис– единственный вид крупных кошек, приспособившийся обитать в суровых условиях высокогорий. Один из редких видов кошачьих, он сохранился только благодаря обитанию в труднодоступных горных районах Центральной Азии.</a:t>
            </a:r>
          </a:p>
          <a:p>
            <a:pPr>
              <a:buNone/>
            </a:pPr>
            <a:r>
              <a:rPr lang="ru-RU" sz="1600" smtClean="0"/>
              <a:t>Снежный </a:t>
            </a:r>
            <a:r>
              <a:rPr lang="ru-RU" sz="1600" dirty="0" smtClean="0"/>
              <a:t>барс внесен в Красную книгу Международного союза охраны природы и имеет статус редкого или исчезающего вида во всех 12 странах своего современного ареала.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Лесной кот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74101">
            <a:off x="5491603" y="1214192"/>
            <a:ext cx="2500330" cy="500264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dirty="0" smtClean="0"/>
              <a:t>Лесной </a:t>
            </a:r>
            <a:r>
              <a:rPr lang="ru-RU" sz="1600" dirty="0" smtClean="0"/>
              <a:t>кот или лесной дикий кот распространен в странах Западной Европы и Малой Азии, на территории Молдавии, юге Украины. Внешне дикий кот похож на домашнюю серую кошку, только он несколько крупнее. Длина тела самцов до 90 см, самок – до70 см. Вес самцов достигает 7 кг, самок- 5,8 кг. Туловище вытянутое, на невысоких ногах. </a:t>
            </a:r>
          </a:p>
          <a:p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Лесной </a:t>
            </a:r>
            <a:r>
              <a:rPr lang="ru-RU" sz="1600" dirty="0" smtClean="0"/>
              <a:t>дикий кот предпочитает глухие </a:t>
            </a:r>
            <a:r>
              <a:rPr lang="ru-RU" sz="1600" dirty="0" err="1" smtClean="0"/>
              <a:t>места.Редкий</a:t>
            </a:r>
            <a:r>
              <a:rPr lang="ru-RU" sz="1600" dirty="0" smtClean="0"/>
              <a:t> </a:t>
            </a:r>
            <a:r>
              <a:rPr lang="ru-RU" sz="1600" dirty="0" smtClean="0"/>
              <a:t>вид, имеющий малую численность и распространенный на ограниченной территории.</a:t>
            </a:r>
            <a:endParaRPr lang="ru-RU" sz="1600" dirty="0"/>
          </a:p>
        </p:txBody>
      </p:sp>
      <p:pic>
        <p:nvPicPr>
          <p:cNvPr id="4" name="Рисунок 3" descr="86627365_Felis_Silvestris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142984"/>
            <a:ext cx="5286412" cy="5180732"/>
          </a:xfrm>
          <a:prstGeom prst="roundRect">
            <a:avLst>
              <a:gd name="adj" fmla="val 1142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</TotalTime>
  <Words>334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Животные из  Красной книги</vt:lpstr>
      <vt:lpstr>зубр</vt:lpstr>
      <vt:lpstr>Красный волк</vt:lpstr>
      <vt:lpstr>снежный барс</vt:lpstr>
      <vt:lpstr>Лесной кот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из  Красной книги</dc:title>
  <dc:creator>volos</dc:creator>
  <cp:lastModifiedBy>volos</cp:lastModifiedBy>
  <cp:revision>30</cp:revision>
  <dcterms:created xsi:type="dcterms:W3CDTF">2013-11-24T15:05:19Z</dcterms:created>
  <dcterms:modified xsi:type="dcterms:W3CDTF">2013-11-25T17:53:31Z</dcterms:modified>
</cp:coreProperties>
</file>