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google.ru/url?sa=i&amp;rct=j&amp;q=&amp;esrc=s&amp;frm=1&amp;source=images&amp;cd=&amp;cad=rja&amp;docid=iL9Vz_3udcxUUM&amp;tbnid=W_R5qqm6enXwkM:&amp;ved=0CAUQjRw&amp;url=http://www.lihoborka.narod.ru/readbook/readbook_1.htm&amp;ei=b06SUv_PKYnD4wTmloHgBw&amp;bvm=bv.56988011,d.bGE&amp;psig=AFQjCNHool9fmqc6ln5TAyyJOEhs2_9HKw&amp;ust=1385405977501552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икита\Desktop\1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904" y="1409952"/>
            <a:ext cx="3676191" cy="403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332656"/>
            <a:ext cx="7117180" cy="633313"/>
          </a:xfrm>
        </p:spPr>
        <p:txBody>
          <a:bodyPr/>
          <a:lstStyle/>
          <a:p>
            <a:pPr algn="ctr"/>
            <a:r>
              <a:rPr lang="ru-RU" dirty="0" smtClean="0"/>
              <a:t>КРАСНАЯ КНИГА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5589240"/>
            <a:ext cx="7117180" cy="861420"/>
          </a:xfrm>
        </p:spPr>
        <p:txBody>
          <a:bodyPr/>
          <a:lstStyle/>
          <a:p>
            <a:pPr algn="r"/>
            <a:r>
              <a:rPr lang="ru-RU" dirty="0" smtClean="0"/>
              <a:t>Дмитрий Волков 2 «Б»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2586667" cy="284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Users\Никита\Desktop\2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31674"/>
            <a:ext cx="3346361" cy="243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609851"/>
            <a:ext cx="2829242" cy="363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79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125113" cy="924475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КРАСНАЯ КНИГА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95023" y="1628800"/>
            <a:ext cx="4896544" cy="396044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/>
              <a:t>Это список </a:t>
            </a:r>
            <a:r>
              <a:rPr lang="ru-RU" sz="2800" dirty="0"/>
              <a:t>редких и находящихся под угрозой исчезновения животных, растений и грибов</a:t>
            </a:r>
            <a:r>
              <a:rPr lang="ru-RU" sz="2800" dirty="0" smtClean="0"/>
              <a:t>.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/>
              <a:t>Красная книга предупреждает какие животные, растения и грибы находятся в опасности, и помогает нам беречь эти исчезающие виды.</a:t>
            </a:r>
            <a:endParaRPr lang="ru-RU" sz="2800" dirty="0"/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97" y="1628800"/>
            <a:ext cx="3896646" cy="397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93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75724"/>
            <a:ext cx="8734178" cy="924475"/>
          </a:xfrm>
        </p:spPr>
        <p:txBody>
          <a:bodyPr/>
          <a:lstStyle/>
          <a:p>
            <a:pPr algn="ctr"/>
            <a:r>
              <a:rPr lang="ru-RU" dirty="0" smtClean="0"/>
              <a:t>В красной книге страницы четырех цветов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9450" y="1813114"/>
            <a:ext cx="1906286" cy="4079835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kern="0" dirty="0" smtClean="0">
                <a:ln cap="sq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</a:rPr>
              <a:t>Эти виды исчезли</a:t>
            </a:r>
            <a:endParaRPr lang="ru-RU" sz="2000" kern="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1803038"/>
            <a:ext cx="2016224" cy="414624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Эти виды могут исчезнуть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803038"/>
            <a:ext cx="2088232" cy="414624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Эти виды удалось спасти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76256" y="1803038"/>
            <a:ext cx="2088232" cy="41462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Виды </a:t>
            </a:r>
            <a:r>
              <a:rPr lang="ru-RU" sz="2000" b="1" dirty="0">
                <a:solidFill>
                  <a:schemeClr val="bg1"/>
                </a:solidFill>
              </a:rPr>
              <a:t>численность которых </a:t>
            </a:r>
            <a:r>
              <a:rPr lang="ru-RU" sz="2000" b="1" dirty="0" smtClean="0">
                <a:solidFill>
                  <a:schemeClr val="bg1"/>
                </a:solidFill>
              </a:rPr>
              <a:t>с </a:t>
            </a:r>
            <a:r>
              <a:rPr lang="ru-RU" sz="2000" b="1" dirty="0">
                <a:solidFill>
                  <a:schemeClr val="bg1"/>
                </a:solidFill>
              </a:rPr>
              <a:t>каждым годом сокращается</a:t>
            </a:r>
          </a:p>
        </p:txBody>
      </p:sp>
    </p:spTree>
    <p:extLst>
      <p:ext uri="{BB962C8B-B14F-4D97-AF65-F5344CB8AC3E}">
        <p14:creationId xmlns:p14="http://schemas.microsoft.com/office/powerpoint/2010/main" val="320537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125113" cy="593036"/>
          </a:xfrm>
        </p:spPr>
        <p:txBody>
          <a:bodyPr/>
          <a:lstStyle/>
          <a:p>
            <a:pPr algn="ctr"/>
            <a:r>
              <a:rPr lang="ru-RU" dirty="0"/>
              <a:t>Эти виды исчезли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5040559"/>
          </a:xfrm>
          <a:solidFill>
            <a:schemeClr val="tx1"/>
          </a:solidFill>
        </p:spPr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Никита\Desktop\Морская Коров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484784"/>
            <a:ext cx="2999537" cy="184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икита\Desktop\Сумчатый вол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636912"/>
            <a:ext cx="292608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Никита\Desktop\Смеющаяся сов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84784"/>
            <a:ext cx="263652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3376152"/>
            <a:ext cx="2236501" cy="1762784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6"/>
                </a:solidFill>
              </a:rPr>
              <a:t>Морская Корова</a:t>
            </a:r>
            <a:r>
              <a:rPr lang="ru-RU" sz="1400" dirty="0" smtClean="0">
                <a:solidFill>
                  <a:schemeClr val="bg1"/>
                </a:solidFill>
              </a:rPr>
              <a:t>,</a:t>
            </a:r>
            <a:r>
              <a:rPr lang="ru-RU" sz="1400" dirty="0" smtClean="0">
                <a:solidFill>
                  <a:schemeClr val="accent6"/>
                </a:solidFill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обитала </a:t>
            </a:r>
            <a:r>
              <a:rPr lang="ru-RU" sz="1400" dirty="0">
                <a:solidFill>
                  <a:schemeClr val="bg1"/>
                </a:solidFill>
              </a:rPr>
              <a:t>только </a:t>
            </a:r>
            <a:r>
              <a:rPr lang="ru-RU" sz="1400" dirty="0" smtClean="0">
                <a:solidFill>
                  <a:schemeClr val="bg1"/>
                </a:solidFill>
              </a:rPr>
              <a:t>у побережья Командорских островов, ела водоросли и морскую капусту истреблена ради вкусного мяса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5229200"/>
            <a:ext cx="3888432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6"/>
                </a:solidFill>
              </a:rPr>
              <a:t>Сумчатый волк</a:t>
            </a:r>
            <a:r>
              <a:rPr lang="ru-RU" sz="1400" dirty="0" smtClean="0">
                <a:solidFill>
                  <a:schemeClr val="bg1"/>
                </a:solidFill>
              </a:rPr>
              <a:t>, жил в Австралии. Детёнышей носил в сумке как кенгуру. Исчез в результате бесконтрольного отстрела.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00192" y="4257544"/>
            <a:ext cx="2376264" cy="190776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6"/>
                </a:solidFill>
              </a:rPr>
              <a:t>Смеющаяся сова</a:t>
            </a:r>
            <a:r>
              <a:rPr lang="ru-RU" sz="1400" dirty="0" smtClean="0">
                <a:solidFill>
                  <a:schemeClr val="bg1"/>
                </a:solidFill>
              </a:rPr>
              <a:t>,</a:t>
            </a:r>
            <a:endParaRPr lang="ru-RU" sz="1400" dirty="0" smtClean="0">
              <a:solidFill>
                <a:schemeClr val="accent6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жила в Новой Зеландии. Истреблена кошками и горностаями завезёнными европейцами для истребления крыс.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8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125113" cy="576065"/>
          </a:xfrm>
        </p:spPr>
        <p:txBody>
          <a:bodyPr/>
          <a:lstStyle/>
          <a:p>
            <a:pPr algn="ctr"/>
            <a:r>
              <a:rPr lang="ru-RU" dirty="0"/>
              <a:t>Эти виды могут исчезнуть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4968551"/>
          </a:xfrm>
          <a:solidFill>
            <a:schemeClr val="accent1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Никита\Desktop\pan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3641344" cy="268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Никита\Desktop\raflez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79645"/>
            <a:ext cx="3906012" cy="260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4465853"/>
            <a:ext cx="3641344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Большие панды </a:t>
            </a:r>
            <a:r>
              <a:rPr lang="ru-RU" sz="1600" dirty="0">
                <a:solidFill>
                  <a:schemeClr val="bg1"/>
                </a:solidFill>
              </a:rPr>
              <a:t>обитают </a:t>
            </a:r>
            <a:r>
              <a:rPr lang="ru-RU" sz="1600" dirty="0" smtClean="0">
                <a:solidFill>
                  <a:schemeClr val="bg1"/>
                </a:solidFill>
              </a:rPr>
              <a:t>в Китае и является национальной эмблемой этой </a:t>
            </a:r>
            <a:r>
              <a:rPr lang="ru-RU" sz="1600" dirty="0">
                <a:solidFill>
                  <a:schemeClr val="bg1"/>
                </a:solidFill>
              </a:rPr>
              <a:t>страны Панды питаются только растительностью, а именно бамбуком</a:t>
            </a:r>
            <a:r>
              <a:rPr lang="ru-RU" sz="1600" dirty="0" smtClean="0">
                <a:solidFill>
                  <a:schemeClr val="bg1"/>
                </a:solidFill>
              </a:rPr>
              <a:t>. Пропадает из-за отстрела и вырубки лесов.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4437112"/>
            <a:ext cx="3906012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Раффлезия </a:t>
            </a:r>
            <a:r>
              <a:rPr lang="ru-RU" dirty="0" smtClean="0">
                <a:solidFill>
                  <a:schemeClr val="bg1"/>
                </a:solidFill>
              </a:rPr>
              <a:t>считается </a:t>
            </a:r>
            <a:r>
              <a:rPr lang="ru-RU" dirty="0">
                <a:solidFill>
                  <a:schemeClr val="bg1"/>
                </a:solidFill>
              </a:rPr>
              <a:t>самым крупным цветком на планете. </a:t>
            </a:r>
            <a:r>
              <a:rPr lang="ru-RU" dirty="0" smtClean="0">
                <a:solidFill>
                  <a:schemeClr val="bg1"/>
                </a:solidFill>
              </a:rPr>
              <a:t>Диаметр до 1 метра, </a:t>
            </a:r>
            <a:r>
              <a:rPr lang="ru-RU" dirty="0">
                <a:solidFill>
                  <a:schemeClr val="bg1"/>
                </a:solidFill>
              </a:rPr>
              <a:t>а масса </a:t>
            </a:r>
            <a:r>
              <a:rPr lang="ru-RU" dirty="0" smtClean="0">
                <a:solidFill>
                  <a:schemeClr val="bg1"/>
                </a:solidFill>
              </a:rPr>
              <a:t>до </a:t>
            </a:r>
            <a:r>
              <a:rPr lang="ru-RU" dirty="0">
                <a:solidFill>
                  <a:schemeClr val="bg1"/>
                </a:solidFill>
              </a:rPr>
              <a:t>8 кг</a:t>
            </a:r>
            <a:r>
              <a:rPr lang="ru-RU" dirty="0" smtClean="0">
                <a:solidFill>
                  <a:schemeClr val="bg1"/>
                </a:solidFill>
              </a:rPr>
              <a:t>. Пропадает в связи с вырубкой лесов.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95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5"/>
            <a:ext cx="7125113" cy="449020"/>
          </a:xfrm>
        </p:spPr>
        <p:txBody>
          <a:bodyPr/>
          <a:lstStyle/>
          <a:p>
            <a:pPr algn="ctr"/>
            <a:r>
              <a:rPr lang="ru-RU" dirty="0"/>
              <a:t>Эти виды удалось спасти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040559"/>
          </a:xfrm>
          <a:solidFill>
            <a:srgbClr val="00B050"/>
          </a:solidFill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Users\Никита\Desktop\зубр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613" y="1413568"/>
            <a:ext cx="2837021" cy="212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икита\Desktop\морж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000500" cy="267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Никита\Desktop\лось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89040"/>
            <a:ext cx="3095625" cy="221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43658" y="4498134"/>
            <a:ext cx="2448272" cy="3960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Морж</a:t>
            </a:r>
          </a:p>
          <a:p>
            <a:pPr algn="ctr"/>
            <a:endParaRPr lang="ru-RU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5301208"/>
            <a:ext cx="1728192" cy="463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Лось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27984" y="2372756"/>
            <a:ext cx="1584176" cy="5928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Зубр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5261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75725"/>
            <a:ext cx="8640960" cy="737052"/>
          </a:xfrm>
        </p:spPr>
        <p:txBody>
          <a:bodyPr/>
          <a:lstStyle/>
          <a:p>
            <a:pPr algn="ctr"/>
            <a:r>
              <a:rPr lang="ru-RU" dirty="0"/>
              <a:t>Виды численность которых с каждым годом сокращается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5328592"/>
          </a:xfrm>
          <a:solidFill>
            <a:srgbClr val="FFFF00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Никита\Pictures\Лемур Вар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12776"/>
            <a:ext cx="2381250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Никита\Pictures\осёт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429000"/>
            <a:ext cx="47625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Никита\Pictures\Карликовый гиппопотам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1"/>
            <a:ext cx="2871788" cy="287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4428579"/>
            <a:ext cx="2160240" cy="5863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Карликовый гиппопотам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35896" y="1700808"/>
            <a:ext cx="1584176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Лемур вари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62292" y="5661248"/>
            <a:ext cx="135818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Осётр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87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892480" cy="720081"/>
          </a:xfrm>
        </p:spPr>
        <p:txBody>
          <a:bodyPr/>
          <a:lstStyle/>
          <a:p>
            <a:r>
              <a:rPr lang="ru-RU" sz="6000" dirty="0" smtClean="0"/>
              <a:t>Берегите ПРИРОДУ!</a:t>
            </a:r>
            <a:endParaRPr lang="ru-RU" sz="8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1700808"/>
            <a:ext cx="3995936" cy="40514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i="1" dirty="0" smtClean="0"/>
              <a:t>Охраняйте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окружающюю</a:t>
            </a:r>
            <a:r>
              <a:rPr lang="ru-RU" sz="2400" b="1" i="1" dirty="0" smtClean="0"/>
              <a:t> среду!</a:t>
            </a:r>
          </a:p>
          <a:p>
            <a:pPr marL="0" indent="0" algn="ctr">
              <a:buNone/>
            </a:pPr>
            <a:endParaRPr lang="ru-RU" sz="2400" b="1" i="1" dirty="0" smtClean="0"/>
          </a:p>
          <a:p>
            <a:pPr marL="0" indent="0" algn="ctr">
              <a:buNone/>
            </a:pPr>
            <a:r>
              <a:rPr lang="ru-RU" sz="2400" b="1" i="1" dirty="0" smtClean="0"/>
              <a:t> </a:t>
            </a:r>
          </a:p>
          <a:p>
            <a:pPr marL="0" indent="0" algn="ctr">
              <a:buNone/>
            </a:pPr>
            <a:r>
              <a:rPr lang="ru-RU" sz="5400" b="1" dirty="0" smtClean="0"/>
              <a:t> </a:t>
            </a:r>
            <a:endParaRPr lang="ru-RU" sz="5400" dirty="0"/>
          </a:p>
        </p:txBody>
      </p:sp>
      <p:pic>
        <p:nvPicPr>
          <p:cNvPr id="4098" name="Picture 2" descr="C:\Users\Никита\Desktop\2795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89693"/>
            <a:ext cx="3987165" cy="524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84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</TotalTime>
  <Words>215</Words>
  <Application>Microsoft Office PowerPoint</Application>
  <PresentationFormat>Экран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Autumn</vt:lpstr>
      <vt:lpstr>КРАСНАЯ КНИГА</vt:lpstr>
      <vt:lpstr>КРАСНАЯ КНИГА</vt:lpstr>
      <vt:lpstr>В красной книге страницы четырех цветов</vt:lpstr>
      <vt:lpstr>Эти виды исчезли </vt:lpstr>
      <vt:lpstr>Эти виды могут исчезнуть </vt:lpstr>
      <vt:lpstr>Эти виды удалось спасти </vt:lpstr>
      <vt:lpstr>Виды численность которых с каждым годом сокращается </vt:lpstr>
      <vt:lpstr>Берегите ПРИРОДУ!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КРАСНАЯ КНИГА</dc:title>
  <dc:creator>Никита</dc:creator>
  <cp:lastModifiedBy>user</cp:lastModifiedBy>
  <cp:revision>23</cp:revision>
  <dcterms:created xsi:type="dcterms:W3CDTF">2013-11-24T18:33:29Z</dcterms:created>
  <dcterms:modified xsi:type="dcterms:W3CDTF">2013-12-18T06:59:37Z</dcterms:modified>
</cp:coreProperties>
</file>