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5D5262-3AF1-4853-96F2-6BE5CEADD5B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0E7795-72AA-4C9F-B31E-817585C9BA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.bp.blogspot.com/-A2D91XpJBzE/Ty6FI0bgIfI/AAAAAAAAAm4/xQypcdkY67k/s1600/zodchestvo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Соколова Дарья 2 «Г» класс </a:t>
            </a:r>
          </a:p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школа № 2001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Музей деревянного зодчества (г. Кострома)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4114800" cy="1944216"/>
          </a:xfrm>
        </p:spPr>
        <p:txBody>
          <a:bodyPr/>
          <a:lstStyle/>
          <a:p>
            <a:r>
              <a:rPr lang="ru-RU" sz="4200" dirty="0" smtClean="0">
                <a:solidFill>
                  <a:schemeClr val="bg2">
                    <a:lumMod val="75000"/>
                  </a:schemeClr>
                </a:solidFill>
              </a:rPr>
              <a:t>Музей деревянного зодчества</a:t>
            </a:r>
            <a:endParaRPr lang="ru-RU" sz="4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7042" name="Picture 2" descr="http://im3-tub-ru.yandex.net/i?id=465037468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4968552" cy="3342075"/>
          </a:xfrm>
          <a:prstGeom prst="rect">
            <a:avLst/>
          </a:prstGeom>
          <a:noFill/>
        </p:spPr>
      </p:pic>
      <p:pic>
        <p:nvPicPr>
          <p:cNvPr id="87044" name="Picture 4" descr="http://im5-tub-ru.yandex.net/i?id=88257615-0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94411"/>
            <a:ext cx="3672408" cy="4442430"/>
          </a:xfrm>
          <a:prstGeom prst="rect">
            <a:avLst/>
          </a:prstGeom>
          <a:noFill/>
        </p:spPr>
      </p:pic>
      <p:pic>
        <p:nvPicPr>
          <p:cNvPr id="6" name="Рисунок 5" descr="http://im2-tub-ru.yandex.net/i?id=453468295-3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35111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0-tub-ru.yandex.net/i?id=145387356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252" y="1844824"/>
            <a:ext cx="5682155" cy="3805014"/>
          </a:xfrm>
          <a:prstGeom prst="rect">
            <a:avLst/>
          </a:prstGeom>
          <a:noFill/>
        </p:spPr>
      </p:pic>
      <p:pic>
        <p:nvPicPr>
          <p:cNvPr id="4" name="Содержимое 3" descr="http://www.votpusk.ru/gallery/large/13316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41052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Церковь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села Холм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im2-tub-ru.yandex.net/i?id=242911598-48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390" y="2636912"/>
            <a:ext cx="5063122" cy="38164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Спасская церковь села Спас - Вежи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 descr="http://im7-tub-ru.yandex.net/i?id=335461177-70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474840" cy="126037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Деревенская изба из села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Кортюк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2.bp.blogspot.com/-A2D91XpJBzE/Ty6FI0bgIfI/AAAAAAAAAm4/xQypcdkY67k/s400/zodchestvo-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4310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 descr="http://im1-tub-ru.yandex.net/i?id=167202767-1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086214" cy="2736304"/>
          </a:xfrm>
          <a:prstGeom prst="rect">
            <a:avLst/>
          </a:prstGeom>
          <a:noFill/>
        </p:spPr>
      </p:pic>
      <p:pic>
        <p:nvPicPr>
          <p:cNvPr id="3074" name="Picture 2" descr="http://im1-tub-ru.yandex.net/i?id=54819632-2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9011344" cy="291656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im1-tub-ru.yandex.net/i?id=376878536-55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enividi.ru/files/img/7272/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8600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247664417-1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36997369-05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2656"/>
            <a:ext cx="42319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59.radikal.ru/i163/1202/9e/2305ac06e2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693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dehorosho.ru/upload/photos3/muzey-derevyannogo-zodchestva-v-kostrome-c4a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5256584" cy="330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http://img1.liveinternet.ru/images/attach/c/6/91/824/91824109_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068960"/>
            <a:ext cx="2555751" cy="3583322"/>
          </a:xfrm>
          <a:prstGeom prst="rect">
            <a:avLst/>
          </a:prstGeom>
          <a:noFill/>
        </p:spPr>
      </p:pic>
      <p:pic>
        <p:nvPicPr>
          <p:cNvPr id="92162" name="Picture 2" descr="http://www.edga.ru/kostroma/images/s1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4320480" cy="3463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1889</TotalTime>
  <Words>35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Музей деревянного зодчества (г. Кострома) </vt:lpstr>
      <vt:lpstr>Музей деревянного зодчества</vt:lpstr>
      <vt:lpstr>Церковь села Холм</vt:lpstr>
      <vt:lpstr>Спасская церковь села Спас - Вежи</vt:lpstr>
      <vt:lpstr>Деревенская изба из села Кортюк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Соколова</dc:creator>
  <cp:lastModifiedBy>Соколова</cp:lastModifiedBy>
  <cp:revision>17</cp:revision>
  <dcterms:created xsi:type="dcterms:W3CDTF">2013-11-27T15:22:28Z</dcterms:created>
  <dcterms:modified xsi:type="dcterms:W3CDTF">2013-12-01T15:09:29Z</dcterms:modified>
</cp:coreProperties>
</file>